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717EB5-0ADF-3531-59D3-EF9F7BC54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ΕΡΓΑΣΙΑ ΕΥΦΥΕΙΣ ΠΡΑΚΤΟΡΕΣ 2023-24</a:t>
            </a:r>
            <a:br>
              <a:rPr lang="el-GR" dirty="0"/>
            </a:br>
            <a:r>
              <a:rPr lang="el-GR" dirty="0"/>
              <a:t>ΘΕΜΑ: Εργασίες στην πόλη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FF92F6B-F0E4-CE0A-74E0-B5726EC2E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Μελη</a:t>
            </a:r>
            <a:r>
              <a:rPr lang="el-GR" dirty="0"/>
              <a:t> </a:t>
            </a:r>
            <a:r>
              <a:rPr lang="el-GR" dirty="0" err="1"/>
              <a:t>ομαδασ</a:t>
            </a:r>
            <a:r>
              <a:rPr lang="el-GR" dirty="0"/>
              <a:t>: </a:t>
            </a:r>
            <a:r>
              <a:rPr lang="el-GR" dirty="0" err="1"/>
              <a:t>ηλιασ</a:t>
            </a:r>
            <a:r>
              <a:rPr lang="el-GR" dirty="0"/>
              <a:t> κωστορριζοσ,π2ο111</a:t>
            </a:r>
          </a:p>
          <a:p>
            <a:r>
              <a:rPr lang="el-GR" dirty="0"/>
              <a:t>		</a:t>
            </a:r>
            <a:r>
              <a:rPr lang="el-GR" dirty="0" err="1"/>
              <a:t>αποστολοσ</a:t>
            </a:r>
            <a:r>
              <a:rPr lang="el-GR" dirty="0"/>
              <a:t> τερτιγκασ,π20186</a:t>
            </a:r>
          </a:p>
          <a:p>
            <a:r>
              <a:rPr lang="el-GR" dirty="0"/>
              <a:t>		</a:t>
            </a:r>
            <a:r>
              <a:rPr lang="el-GR" dirty="0" err="1"/>
              <a:t>μιχαηλ</a:t>
            </a:r>
            <a:r>
              <a:rPr lang="el-GR" dirty="0"/>
              <a:t> χρηστου,π20205</a:t>
            </a:r>
          </a:p>
        </p:txBody>
      </p:sp>
    </p:spTree>
    <p:extLst>
      <p:ext uri="{BB962C8B-B14F-4D97-AF65-F5344CB8AC3E}">
        <p14:creationId xmlns:p14="http://schemas.microsoft.com/office/powerpoint/2010/main" val="148777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8B35AC-879C-243F-9876-05AEE26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42" y="107530"/>
            <a:ext cx="7563318" cy="717223"/>
          </a:xfrm>
        </p:spPr>
        <p:txBody>
          <a:bodyPr/>
          <a:lstStyle/>
          <a:p>
            <a:r>
              <a:rPr lang="el-GR" dirty="0"/>
              <a:t>ΕΞΑΝΤΛΗΣΗ </a:t>
            </a:r>
            <a:r>
              <a:rPr lang="el-GR" dirty="0" err="1"/>
              <a:t>ενεργειαΣ</a:t>
            </a:r>
            <a:r>
              <a:rPr lang="el-GR" dirty="0"/>
              <a:t> ΠΡΑΚΤΟΡΑ(2)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3EC1C5-A604-7FA0-9E49-6A5924AE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41" y="977153"/>
            <a:ext cx="6720635" cy="2451847"/>
          </a:xfrm>
        </p:spPr>
        <p:txBody>
          <a:bodyPr/>
          <a:lstStyle/>
          <a:p>
            <a:r>
              <a:rPr lang="el-GR" dirty="0"/>
              <a:t>Αν πατήσουμε </a:t>
            </a:r>
            <a:r>
              <a:rPr lang="en-US" dirty="0"/>
              <a:t>No o</a:t>
            </a:r>
            <a:r>
              <a:rPr lang="el-GR" dirty="0"/>
              <a:t> πράκτορας πεθαίνει.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DAFB858-589B-B503-CD19-37BD3FF8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6417"/>
            <a:ext cx="3456732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A0803A-D89F-D3F4-6101-CF8FFA9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0" y="215106"/>
            <a:ext cx="7473669" cy="555858"/>
          </a:xfrm>
        </p:spPr>
        <p:txBody>
          <a:bodyPr>
            <a:normAutofit fontScale="90000"/>
          </a:bodyPr>
          <a:lstStyle/>
          <a:p>
            <a:r>
              <a:rPr lang="en-US" dirty="0"/>
              <a:t>Kat</a:t>
            </a:r>
            <a:r>
              <a:rPr lang="el-GR" dirty="0" err="1"/>
              <a:t>αγραφη</a:t>
            </a:r>
            <a:r>
              <a:rPr lang="el-GR" dirty="0"/>
              <a:t>/</a:t>
            </a:r>
            <a:r>
              <a:rPr lang="el-GR" dirty="0" err="1"/>
              <a:t>προβολη</a:t>
            </a:r>
            <a:r>
              <a:rPr lang="el-GR" dirty="0"/>
              <a:t> </a:t>
            </a:r>
            <a:r>
              <a:rPr lang="el-GR" dirty="0" err="1"/>
              <a:t>στατιστικων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BFFE9A-84C7-41CA-5F1B-A18FF42C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609598"/>
            <a:ext cx="11287422" cy="6150786"/>
          </a:xfrm>
        </p:spPr>
        <p:txBody>
          <a:bodyPr>
            <a:normAutofit/>
          </a:bodyPr>
          <a:lstStyle/>
          <a:p>
            <a:r>
              <a:rPr lang="el-GR" sz="2000" dirty="0"/>
              <a:t>Όταν πατάμε </a:t>
            </a:r>
            <a:r>
              <a:rPr lang="en-US" sz="2000" dirty="0"/>
              <a:t>stop </a:t>
            </a:r>
            <a:r>
              <a:rPr lang="el-GR" sz="2000" dirty="0"/>
              <a:t>ή </a:t>
            </a:r>
            <a:r>
              <a:rPr lang="en-US" sz="2000" dirty="0"/>
              <a:t>exit ,</a:t>
            </a:r>
            <a:r>
              <a:rPr lang="el-GR" sz="2000" dirty="0"/>
              <a:t>καταγράφονται τα στατιστικά των πρακτόρων σε αρχείο </a:t>
            </a:r>
            <a:r>
              <a:rPr lang="en-US" sz="2000" dirty="0"/>
              <a:t>txt</a:t>
            </a:r>
            <a:r>
              <a:rPr lang="el-GR" sz="2000" dirty="0"/>
              <a:t> με την ονομασία </a:t>
            </a:r>
            <a:r>
              <a:rPr lang="en-US" sz="2000" dirty="0"/>
              <a:t>statistics.txt</a:t>
            </a:r>
            <a:r>
              <a:rPr lang="el-GR" sz="2000" dirty="0"/>
              <a:t> όπως το όνομα του πράκτορα, ενέργεια , </a:t>
            </a:r>
            <a:r>
              <a:rPr lang="en-US" sz="2000" dirty="0"/>
              <a:t>golds.</a:t>
            </a:r>
            <a:r>
              <a:rPr lang="el-GR" sz="2000" dirty="0"/>
              <a:t> Παρακάτω είναι μια φωτογραφία από το αρχείο </a:t>
            </a:r>
            <a:r>
              <a:rPr lang="en-US" sz="2000" dirty="0"/>
              <a:t>txt.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Μπορούμε να δούμε τα στατιστικά των πρακτόρων πατώντας το κουμπί </a:t>
            </a:r>
            <a:r>
              <a:rPr lang="en-US" sz="2000" dirty="0"/>
              <a:t>View Statistics.</a:t>
            </a:r>
            <a:endParaRPr lang="el-GR" sz="2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652A056-DFE1-3547-0121-0867952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27" y="4722455"/>
            <a:ext cx="2656983" cy="192043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D2B87AF-939F-3B8B-861C-00F13488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84" y="1612724"/>
            <a:ext cx="356284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5F0150-7353-EC96-8D9F-B175C3B5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ΠΛΑΝΑ ΠΡΑΚΤΌΡΩΝ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954E43-5431-A306-B281-1582F866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432023" cy="4303713"/>
          </a:xfrm>
        </p:spPr>
        <p:txBody>
          <a:bodyPr/>
          <a:lstStyle/>
          <a:p>
            <a:r>
              <a:rPr lang="el-GR" dirty="0"/>
              <a:t>Τα πλάνα πρακτόρων έχουν ορισθεί σε αρχείο </a:t>
            </a:r>
            <a:r>
              <a:rPr lang="en-US" dirty="0"/>
              <a:t>txt </a:t>
            </a:r>
            <a:r>
              <a:rPr lang="el-GR" dirty="0"/>
              <a:t>με την ονομασία </a:t>
            </a:r>
            <a:r>
              <a:rPr lang="en-US" dirty="0"/>
              <a:t>plans.txt.</a:t>
            </a:r>
            <a:r>
              <a:rPr lang="el-GR" dirty="0"/>
              <a:t> </a:t>
            </a:r>
          </a:p>
          <a:p>
            <a:r>
              <a:rPr lang="el-GR" dirty="0"/>
              <a:t>Ξεκινάνε με το </a:t>
            </a:r>
            <a:r>
              <a:rPr lang="el-GR" dirty="0" err="1"/>
              <a:t>BeginPlan</a:t>
            </a:r>
            <a:r>
              <a:rPr lang="el-GR" dirty="0"/>
              <a:t> που είναι το αρχικό τους πλάνο και τελειώνουν με το τελικό τους πλάνο </a:t>
            </a:r>
            <a:r>
              <a:rPr lang="el-GR" dirty="0" err="1"/>
              <a:t>EndPlan</a:t>
            </a:r>
            <a:r>
              <a:rPr lang="el-GR" dirty="0"/>
              <a:t>.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281C576-6C7B-0E05-FED1-715E4C65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99" y="3994836"/>
            <a:ext cx="5152789" cy="14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21F338-B609-4479-88D5-5F78A145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Καταγραφή κατάστασης πρακτόρων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0858C60-25F4-0684-6EAB-7F56A099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Όταν πατάμε το κουμπί </a:t>
            </a:r>
            <a:r>
              <a:rPr lang="en-US" dirty="0"/>
              <a:t>start</a:t>
            </a:r>
            <a:r>
              <a:rPr lang="el-GR" dirty="0"/>
              <a:t>, καταγράφονται οι κινήσεις των πρακτόρων και αποθηκεύονται στο αρχείο state.txt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983E17-FE73-3EF0-DD36-18B7B98C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63" y="3733819"/>
            <a:ext cx="3158178" cy="25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94766A-0220-83A8-AA57-C10E5DEF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9000"/>
            <a:ext cx="3681599" cy="700554"/>
          </a:xfrm>
        </p:spPr>
        <p:txBody>
          <a:bodyPr/>
          <a:lstStyle/>
          <a:p>
            <a:r>
              <a:rPr lang="el-GR" dirty="0" err="1"/>
              <a:t>εισαγωγΉ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DD4247-0771-9676-7C97-1FC1F843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95" y="1129554"/>
            <a:ext cx="10133291" cy="1694328"/>
          </a:xfrm>
        </p:spPr>
        <p:txBody>
          <a:bodyPr>
            <a:normAutofit fontScale="62500" lnSpcReduction="20000"/>
          </a:bodyPr>
          <a:lstStyle/>
          <a:p>
            <a:r>
              <a:rPr lang="el-GR" sz="2900" dirty="0"/>
              <a:t>Η εφαρμογή  αφορά όπου μια ομάδα πρακτόρων κινούνται σε μία πόλη προσπαθώντας να  εκτελέσουν </a:t>
            </a:r>
            <a:r>
              <a:rPr lang="el-GR" sz="2900" dirty="0" err="1"/>
              <a:t>συγκεριμένα</a:t>
            </a:r>
            <a:r>
              <a:rPr lang="el-GR" sz="2900" dirty="0"/>
              <a:t> πλάνα ενεργειών . Οι πράκτορες μπορούν να συλλέγουν </a:t>
            </a:r>
            <a:r>
              <a:rPr lang="en-US" sz="2900" dirty="0"/>
              <a:t>golds</a:t>
            </a:r>
            <a:r>
              <a:rPr lang="el-GR" sz="2900" dirty="0"/>
              <a:t> και </a:t>
            </a:r>
            <a:r>
              <a:rPr lang="en-US" sz="2900" dirty="0"/>
              <a:t>energy pot.</a:t>
            </a:r>
            <a:r>
              <a:rPr lang="el-GR" sz="2900" dirty="0"/>
              <a:t> Επίσης μπορούν να αγοράσουν και να πουλήσουν σε άλλον πράκτορα</a:t>
            </a:r>
          </a:p>
          <a:p>
            <a:r>
              <a:rPr lang="el-GR" sz="2900" dirty="0"/>
              <a:t>Η εφαρμογή υλοποιήθηκε σε γλώσσα προγραμματισμού C# με την χρήση </a:t>
            </a:r>
            <a:r>
              <a:rPr lang="el-GR" sz="2900" dirty="0" err="1"/>
              <a:t>WindowsForms</a:t>
            </a:r>
            <a:r>
              <a:rPr lang="el-GR" sz="2900" dirty="0"/>
              <a:t> και του προγράμματος </a:t>
            </a:r>
            <a:r>
              <a:rPr lang="el-GR" sz="2900" dirty="0" err="1"/>
              <a:t>Visual</a:t>
            </a:r>
            <a:r>
              <a:rPr lang="el-GR" sz="2900" dirty="0"/>
              <a:t> </a:t>
            </a:r>
            <a:r>
              <a:rPr lang="el-GR" sz="2900" dirty="0" err="1"/>
              <a:t>Studio</a:t>
            </a:r>
            <a:r>
              <a:rPr lang="el-GR" sz="2900" dirty="0"/>
              <a:t> 2022..</a:t>
            </a:r>
          </a:p>
          <a:p>
            <a:pPr marL="0" indent="0">
              <a:buNone/>
            </a:pPr>
            <a:endParaRPr lang="el-GR" dirty="0"/>
          </a:p>
          <a:p>
            <a:pPr algn="l"/>
            <a:endParaRPr lang="el-G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78C421-E294-69B6-A362-ED2A2ABE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5" y="2823882"/>
            <a:ext cx="8615083" cy="38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8B593C-862A-CFFF-56DC-35CB6799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ΥΛΟΠΟΙΗΣΗ(1)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328958-692C-2883-3F9F-DD621D65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598306" cy="29859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Οι κύκλοι είναι οι πράκτορες οι οποίοι είναι:</a:t>
            </a:r>
            <a:endParaRPr lang="el-G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Πράκτορας 1 (μπλε χρώμα)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Πράκτορας 2 (πράσινο χρώμα)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Πράκτορας 3 (κόκκινο χρώμα)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Πράκτορας 4 (μαύρο χρώμα)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41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C212A0-8148-991D-D6F0-6377A34D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529199" cy="932376"/>
          </a:xfrm>
        </p:spPr>
        <p:txBody>
          <a:bodyPr/>
          <a:lstStyle/>
          <a:p>
            <a:r>
              <a:rPr lang="el-GR" dirty="0" err="1"/>
              <a:t>Υλοποιηση</a:t>
            </a:r>
            <a:r>
              <a:rPr lang="el-GR" dirty="0"/>
              <a:t>(2)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96F25-D838-879A-C83B-C63C0A86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83" y="1317110"/>
            <a:ext cx="10181012" cy="4608513"/>
          </a:xfrm>
        </p:spPr>
        <p:txBody>
          <a:bodyPr>
            <a:normAutofit fontScale="62500" lnSpcReduction="20000"/>
          </a:bodyPr>
          <a:lstStyle/>
          <a:p>
            <a:r>
              <a:rPr lang="el-GR" dirty="0"/>
              <a:t>Ο χάρτης δημιουργήθηκε σε </a:t>
            </a:r>
            <a:r>
              <a:rPr lang="en-US" dirty="0"/>
              <a:t>txt </a:t>
            </a:r>
            <a:r>
              <a:rPr lang="el-GR" dirty="0"/>
              <a:t>όπου περιλαμβάνει </a:t>
            </a:r>
          </a:p>
          <a:p>
            <a:r>
              <a:rPr lang="en-US" dirty="0"/>
              <a:t>h1: </a:t>
            </a:r>
            <a:r>
              <a:rPr lang="el-GR" dirty="0"/>
              <a:t>Σπίτι πράκτορα 1</a:t>
            </a:r>
          </a:p>
          <a:p>
            <a:r>
              <a:rPr lang="en-US" dirty="0"/>
              <a:t>h2: </a:t>
            </a:r>
            <a:r>
              <a:rPr lang="el-GR" dirty="0"/>
              <a:t>Σπίτι πράκτορα 2</a:t>
            </a:r>
          </a:p>
          <a:p>
            <a:r>
              <a:rPr lang="en-US" dirty="0"/>
              <a:t>h3: </a:t>
            </a:r>
            <a:r>
              <a:rPr lang="el-GR" dirty="0"/>
              <a:t>Σπίτι πράκτορα 3</a:t>
            </a:r>
          </a:p>
          <a:p>
            <a:r>
              <a:rPr lang="en-US" dirty="0"/>
              <a:t>h4: </a:t>
            </a:r>
            <a:r>
              <a:rPr lang="el-GR" dirty="0"/>
              <a:t>Σπίτι πράκτορα 4</a:t>
            </a:r>
          </a:p>
          <a:p>
            <a:r>
              <a:rPr lang="en-US" dirty="0"/>
              <a:t>R:</a:t>
            </a:r>
            <a:r>
              <a:rPr lang="el-GR" dirty="0"/>
              <a:t>Δρόμος</a:t>
            </a:r>
          </a:p>
          <a:p>
            <a:r>
              <a:rPr lang="el-GR" dirty="0"/>
              <a:t>Τ: Ταχυδρομείο</a:t>
            </a:r>
          </a:p>
          <a:p>
            <a:r>
              <a:rPr lang="en-US" dirty="0"/>
              <a:t>M: </a:t>
            </a:r>
            <a:r>
              <a:rPr lang="el-GR" dirty="0"/>
              <a:t>Αγορά</a:t>
            </a:r>
          </a:p>
          <a:p>
            <a:r>
              <a:rPr lang="en-US" dirty="0"/>
              <a:t>P: </a:t>
            </a:r>
            <a:r>
              <a:rPr lang="el-GR" dirty="0"/>
              <a:t>Πάρκο</a:t>
            </a:r>
          </a:p>
          <a:p>
            <a:r>
              <a:rPr lang="el-GR" dirty="0"/>
              <a:t>Β:Τράπεζα</a:t>
            </a:r>
          </a:p>
          <a:p>
            <a:r>
              <a:rPr lang="en-US" dirty="0"/>
              <a:t>G: Golds</a:t>
            </a:r>
          </a:p>
          <a:p>
            <a:r>
              <a:rPr lang="en-US" dirty="0"/>
              <a:t>E: Energy Pot</a:t>
            </a:r>
          </a:p>
          <a:p>
            <a:r>
              <a:rPr lang="en-US" dirty="0"/>
              <a:t>W: </a:t>
            </a:r>
            <a:r>
              <a:rPr lang="el-GR" dirty="0"/>
              <a:t>Τοίχος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B6B75AF-BEBD-2DD9-085D-0D9E9F5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447" y="1882588"/>
            <a:ext cx="5398706" cy="41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ED6979-19C6-4411-0937-7C77ED43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215434" cy="932376"/>
          </a:xfrm>
        </p:spPr>
        <p:txBody>
          <a:bodyPr/>
          <a:lstStyle/>
          <a:p>
            <a:r>
              <a:rPr lang="el-GR" dirty="0" err="1"/>
              <a:t>ΥλΟΠΟΙΗΣΗ</a:t>
            </a:r>
            <a:r>
              <a:rPr lang="el-GR" dirty="0"/>
              <a:t>(3)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8F0D4F2-28E2-2403-5630-117E7B05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90" y="1918447"/>
            <a:ext cx="10306516" cy="4411289"/>
          </a:xfrm>
        </p:spPr>
        <p:txBody>
          <a:bodyPr>
            <a:normAutofit/>
          </a:bodyPr>
          <a:lstStyle/>
          <a:p>
            <a:r>
              <a:rPr lang="el-GR" dirty="0"/>
              <a:t>Η εφαρμογή περιλαμβάνει 6 κουμπιά :</a:t>
            </a:r>
          </a:p>
          <a:p>
            <a:r>
              <a:rPr lang="el-GR" dirty="0" err="1"/>
              <a:t>Start</a:t>
            </a:r>
            <a:r>
              <a:rPr lang="el-GR" dirty="0"/>
              <a:t>( όπου ξεκινάνε οι πράκτορες και κινούνται)</a:t>
            </a:r>
          </a:p>
          <a:p>
            <a:r>
              <a:rPr lang="el-GR" dirty="0" err="1"/>
              <a:t>Stop</a:t>
            </a:r>
            <a:r>
              <a:rPr lang="el-GR" dirty="0"/>
              <a:t>( σταματάνε οι πράκτορες να κινούνται)</a:t>
            </a:r>
          </a:p>
          <a:p>
            <a:r>
              <a:rPr lang="el-GR" dirty="0" err="1"/>
              <a:t>Resume</a:t>
            </a:r>
            <a:r>
              <a:rPr lang="el-GR" dirty="0"/>
              <a:t>(Συνέχιση κινήσεων πρακτόρων από εκεί που σταματήσανε)</a:t>
            </a:r>
          </a:p>
          <a:p>
            <a:r>
              <a:rPr lang="el-GR" dirty="0" err="1"/>
              <a:t>Refresh</a:t>
            </a:r>
            <a:r>
              <a:rPr lang="el-GR" dirty="0"/>
              <a:t>(Ανανέωση χάρτη)</a:t>
            </a:r>
          </a:p>
          <a:p>
            <a:r>
              <a:rPr lang="el-GR" dirty="0" err="1"/>
              <a:t>View</a:t>
            </a:r>
            <a:r>
              <a:rPr lang="el-GR" dirty="0"/>
              <a:t> </a:t>
            </a:r>
            <a:r>
              <a:rPr lang="el-GR" dirty="0" err="1"/>
              <a:t>Statistics</a:t>
            </a:r>
            <a:r>
              <a:rPr lang="el-GR" dirty="0"/>
              <a:t>(Προβολή στατιστικών πρακτόρων)</a:t>
            </a:r>
          </a:p>
          <a:p>
            <a:r>
              <a:rPr lang="el-GR" dirty="0" err="1"/>
              <a:t>Exit</a:t>
            </a:r>
            <a:r>
              <a:rPr lang="el-GR" dirty="0"/>
              <a:t>(Έξοδος από την εφαρμογή)</a:t>
            </a:r>
          </a:p>
        </p:txBody>
      </p:sp>
    </p:spTree>
    <p:extLst>
      <p:ext uri="{BB962C8B-B14F-4D97-AF65-F5344CB8AC3E}">
        <p14:creationId xmlns:p14="http://schemas.microsoft.com/office/powerpoint/2010/main" val="2018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1C378B-E26C-495F-3846-1861D4B3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18" y="618518"/>
            <a:ext cx="9908893" cy="860658"/>
          </a:xfrm>
        </p:spPr>
        <p:txBody>
          <a:bodyPr/>
          <a:lstStyle/>
          <a:p>
            <a:r>
              <a:rPr lang="el-GR" dirty="0" err="1"/>
              <a:t>Αγορα</a:t>
            </a:r>
            <a:r>
              <a:rPr lang="el-GR" dirty="0"/>
              <a:t>/</a:t>
            </a:r>
            <a:r>
              <a:rPr lang="el-GR" dirty="0" err="1"/>
              <a:t>πωληση</a:t>
            </a:r>
            <a:r>
              <a:rPr lang="el-GR" dirty="0"/>
              <a:t> </a:t>
            </a:r>
            <a:r>
              <a:rPr lang="el-GR" dirty="0" err="1"/>
              <a:t>μεταξυ</a:t>
            </a:r>
            <a:r>
              <a:rPr lang="el-GR" dirty="0"/>
              <a:t> πρακτόρων</a:t>
            </a:r>
            <a:r>
              <a:rPr lang="en-US" dirty="0"/>
              <a:t> (1)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E92C9D-FA70-0D04-8ABD-AFD66FE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371964"/>
            <a:ext cx="9332260" cy="1435007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Οι πράκτορες , όταν βρίσκονται σε γειτονική θέση, μπορούν να αγοράσουν η να πουλήσουν </a:t>
            </a:r>
            <a:r>
              <a:rPr lang="en-US" dirty="0"/>
              <a:t>energy pots </a:t>
            </a:r>
            <a:r>
              <a:rPr lang="el-GR" dirty="0"/>
              <a:t>με χρέωση </a:t>
            </a:r>
            <a:r>
              <a:rPr lang="en-US" dirty="0"/>
              <a:t>golds. O </a:t>
            </a:r>
            <a:r>
              <a:rPr lang="el-GR" dirty="0"/>
              <a:t>πράκτορας που αγοράζει </a:t>
            </a:r>
            <a:r>
              <a:rPr lang="en-US" dirty="0"/>
              <a:t>energy pot </a:t>
            </a:r>
            <a:r>
              <a:rPr lang="el-GR" dirty="0"/>
              <a:t>χρεώνεται με </a:t>
            </a:r>
            <a:r>
              <a:rPr lang="en-US" dirty="0"/>
              <a:t>golds, </a:t>
            </a:r>
            <a:r>
              <a:rPr lang="el-GR" dirty="0"/>
              <a:t>ενώ ο πράκτορας που πουλάει </a:t>
            </a:r>
            <a:r>
              <a:rPr lang="en-US" dirty="0"/>
              <a:t>Energy pot </a:t>
            </a:r>
            <a:r>
              <a:rPr lang="el-GR" dirty="0"/>
              <a:t>παίρνει </a:t>
            </a:r>
            <a:r>
              <a:rPr lang="en-US" dirty="0"/>
              <a:t>golds.</a:t>
            </a:r>
            <a:r>
              <a:rPr lang="el-GR" dirty="0"/>
              <a:t> (20 </a:t>
            </a:r>
            <a:r>
              <a:rPr lang="en-US" dirty="0"/>
              <a:t>energy pot=10 golds)</a:t>
            </a:r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CF22CA-2B2D-C646-18D5-4CB26830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96" y="2806971"/>
            <a:ext cx="9097728" cy="38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6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9441F1-820A-6C6C-6339-10E66F3A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5704"/>
            <a:ext cx="8934916" cy="1105543"/>
          </a:xfrm>
        </p:spPr>
        <p:txBody>
          <a:bodyPr/>
          <a:lstStyle/>
          <a:p>
            <a:r>
              <a:rPr lang="el-GR" dirty="0" err="1"/>
              <a:t>Αγορα</a:t>
            </a:r>
            <a:r>
              <a:rPr lang="el-GR" dirty="0"/>
              <a:t>/</a:t>
            </a:r>
            <a:r>
              <a:rPr lang="el-GR" dirty="0" err="1"/>
              <a:t>πωληση</a:t>
            </a:r>
            <a:r>
              <a:rPr lang="el-GR" dirty="0"/>
              <a:t> </a:t>
            </a:r>
            <a:r>
              <a:rPr lang="el-GR" dirty="0" err="1"/>
              <a:t>μεταξυ</a:t>
            </a:r>
            <a:r>
              <a:rPr lang="el-GR" dirty="0"/>
              <a:t> πρακτόρων (</a:t>
            </a:r>
            <a:r>
              <a:rPr lang="en-US" dirty="0"/>
              <a:t>2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F3793C-6436-A28A-BDFC-A5F6C1CA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2" y="1550239"/>
            <a:ext cx="10210801" cy="5020890"/>
          </a:xfrm>
        </p:spPr>
        <p:txBody>
          <a:bodyPr/>
          <a:lstStyle/>
          <a:p>
            <a:r>
              <a:rPr lang="el-GR" dirty="0"/>
              <a:t> </a:t>
            </a:r>
            <a:r>
              <a:rPr lang="el-GR" sz="2000" dirty="0"/>
              <a:t>Κουμπί Υ</a:t>
            </a:r>
            <a:r>
              <a:rPr lang="en-US" sz="2000" dirty="0"/>
              <a:t>es: </a:t>
            </a:r>
            <a:r>
              <a:rPr lang="el-GR" sz="2000" dirty="0"/>
              <a:t>Ο πράκτορας αγοράζει </a:t>
            </a:r>
            <a:r>
              <a:rPr lang="en-US" sz="2000" dirty="0"/>
              <a:t>energy pot </a:t>
            </a:r>
            <a:r>
              <a:rPr lang="el-GR" sz="2000" dirty="0"/>
              <a:t>από τον άλλον πράκτορα</a:t>
            </a:r>
          </a:p>
          <a:p>
            <a:r>
              <a:rPr lang="el-GR" sz="2000" dirty="0"/>
              <a:t>Κουμπί </a:t>
            </a:r>
            <a:r>
              <a:rPr lang="el-GR" sz="2000" dirty="0" err="1"/>
              <a:t>Νο</a:t>
            </a:r>
            <a:r>
              <a:rPr lang="el-GR" sz="2000" dirty="0"/>
              <a:t>: Ο πράκτορας πουλάει στον άλλον πράκτορα </a:t>
            </a:r>
            <a:r>
              <a:rPr lang="en-US" sz="2000" dirty="0"/>
              <a:t>energy pot</a:t>
            </a:r>
            <a:endParaRPr lang="el-GR" sz="2000" dirty="0"/>
          </a:p>
          <a:p>
            <a:endParaRPr lang="en-US" sz="2000" dirty="0"/>
          </a:p>
          <a:p>
            <a:endParaRPr lang="el-GR" sz="2000" dirty="0"/>
          </a:p>
          <a:p>
            <a:endParaRPr lang="en-US" sz="2000" dirty="0"/>
          </a:p>
          <a:p>
            <a:r>
              <a:rPr lang="el-GR" sz="2000" dirty="0"/>
              <a:t>Όταν η συναλλαγή είναι επιτυχής εμφανίζει σχετικό μήνυμα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F6E35AF-4A8A-3499-E7F1-20FF9E50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14" y="4906388"/>
            <a:ext cx="3791479" cy="137179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29EB36D-99E3-F373-7647-4A9061B88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7" t="5856" r="5686" b="8499"/>
          <a:stretch/>
        </p:blipFill>
        <p:spPr>
          <a:xfrm>
            <a:off x="2708787" y="2618499"/>
            <a:ext cx="3092824" cy="13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5F2B57-CE5E-338A-80E1-9629A511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53" y="233035"/>
            <a:ext cx="8139953" cy="833764"/>
          </a:xfrm>
        </p:spPr>
        <p:txBody>
          <a:bodyPr/>
          <a:lstStyle/>
          <a:p>
            <a:r>
              <a:rPr lang="el-GR" dirty="0" err="1"/>
              <a:t>Αγορα</a:t>
            </a:r>
            <a:r>
              <a:rPr lang="el-GR" dirty="0"/>
              <a:t>/</a:t>
            </a:r>
            <a:r>
              <a:rPr lang="el-GR" dirty="0" err="1"/>
              <a:t>πωληση</a:t>
            </a:r>
            <a:r>
              <a:rPr lang="el-GR" dirty="0"/>
              <a:t> </a:t>
            </a:r>
            <a:r>
              <a:rPr lang="el-GR" dirty="0" err="1"/>
              <a:t>μεταξυ</a:t>
            </a:r>
            <a:r>
              <a:rPr lang="el-GR" dirty="0"/>
              <a:t> πρακτόρων (3)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6DE6FF-E234-A972-5F48-0C84C889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59" y="1295071"/>
            <a:ext cx="10163082" cy="4608513"/>
          </a:xfrm>
        </p:spPr>
        <p:txBody>
          <a:bodyPr/>
          <a:lstStyle/>
          <a:p>
            <a:r>
              <a:rPr lang="el-GR" dirty="0"/>
              <a:t>Όταν η συναλλαγή είναι ανεπιτυχής: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78FC66B-4AE2-4CE7-F46A-914CB48C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39" y="4467041"/>
            <a:ext cx="3591426" cy="132416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ABE59FC-420E-E04B-C510-FD96B404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44" y="2951538"/>
            <a:ext cx="3553321" cy="1295581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6C4EB58B-3502-9240-CB13-789143D3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50" y="2951538"/>
            <a:ext cx="338184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6818A4-97BF-CA01-EE11-04743C3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08" y="327142"/>
            <a:ext cx="7222658" cy="582753"/>
          </a:xfrm>
        </p:spPr>
        <p:txBody>
          <a:bodyPr>
            <a:normAutofit fontScale="90000"/>
          </a:bodyPr>
          <a:lstStyle/>
          <a:p>
            <a:r>
              <a:rPr lang="el-GR" dirty="0"/>
              <a:t>ΕΞΑΝΤΛΗΣΗ </a:t>
            </a:r>
            <a:r>
              <a:rPr lang="el-GR" dirty="0" err="1"/>
              <a:t>ενεργειαΣ</a:t>
            </a:r>
            <a:r>
              <a:rPr lang="el-GR" dirty="0"/>
              <a:t> ΠΡΑΚΤΟΡΑ(1)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D87A6B-A46A-2A9A-C95E-98A33B51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09895"/>
            <a:ext cx="11005764" cy="5410223"/>
          </a:xfrm>
        </p:spPr>
        <p:txBody>
          <a:bodyPr/>
          <a:lstStyle/>
          <a:p>
            <a:r>
              <a:rPr lang="el-GR" dirty="0"/>
              <a:t>Όταν η ενέργεια ενός πράκτορα είναι στο 0 , εμφανίζεται ένα </a:t>
            </a:r>
            <a:r>
              <a:rPr lang="en-US" dirty="0" err="1"/>
              <a:t>MessageBox</a:t>
            </a:r>
            <a:r>
              <a:rPr lang="en-US" dirty="0"/>
              <a:t> </a:t>
            </a:r>
            <a:r>
              <a:rPr lang="el-GR" dirty="0"/>
              <a:t>όπου λέει αν θέλει αν θέλει να συνεχίσει ή όχι .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Αν πατήσουμε </a:t>
            </a:r>
            <a:r>
              <a:rPr lang="en-US" dirty="0"/>
              <a:t>Yes, </a:t>
            </a:r>
            <a:r>
              <a:rPr lang="el-GR" dirty="0"/>
              <a:t>και έχει </a:t>
            </a:r>
            <a:r>
              <a:rPr lang="en-US" dirty="0"/>
              <a:t>golds </a:t>
            </a:r>
            <a:r>
              <a:rPr lang="el-GR" dirty="0"/>
              <a:t>ο πράκτορας , μένει ζωντανός. Επίσης , αν δε έχει </a:t>
            </a:r>
            <a:r>
              <a:rPr lang="en-US" dirty="0"/>
              <a:t>golds </a:t>
            </a:r>
            <a:r>
              <a:rPr lang="el-GR" dirty="0"/>
              <a:t>και πατήσουμε </a:t>
            </a:r>
            <a:r>
              <a:rPr lang="en-US" dirty="0"/>
              <a:t>Yes </a:t>
            </a:r>
            <a:r>
              <a:rPr lang="el-GR" dirty="0"/>
              <a:t>εμφανίζει το παρακάτω μήνυμα</a:t>
            </a:r>
            <a:r>
              <a:rPr lang="en-US" dirty="0"/>
              <a:t> </a:t>
            </a:r>
            <a:r>
              <a:rPr lang="el-GR" dirty="0"/>
              <a:t>και ο πράκτορας πεθαίνει.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4880675-5C8F-85B6-CC55-B9B2EEB9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55" y="1862046"/>
            <a:ext cx="3545245" cy="1220348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6BC0B968-3569-6C76-353C-2BEC7BEA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55" y="4610841"/>
            <a:ext cx="377242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83</TotalTime>
  <Words>536</Words>
  <Application>Microsoft Office PowerPoint</Application>
  <PresentationFormat>Ευρεία οθόνη</PresentationFormat>
  <Paragraphs>76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Κύκλωμα</vt:lpstr>
      <vt:lpstr>ΕΡΓΑΣΙΑ ΕΥΦΥΕΙΣ ΠΡΑΚΤΟΡΕΣ 2023-24 ΘΕΜΑ: Εργασίες στην πόλη</vt:lpstr>
      <vt:lpstr>εισαγωγΉ</vt:lpstr>
      <vt:lpstr>ΥΛΟΠΟΙΗΣΗ(1)</vt:lpstr>
      <vt:lpstr>Υλοποιηση(2)</vt:lpstr>
      <vt:lpstr>ΥλΟΠΟΙΗΣΗ(3)</vt:lpstr>
      <vt:lpstr>Αγορα/πωληση μεταξυ πρακτόρων (1)</vt:lpstr>
      <vt:lpstr>Αγορα/πωληση μεταξυ πρακτόρων (2)</vt:lpstr>
      <vt:lpstr>Αγορα/πωληση μεταξυ πρακτόρων (3)</vt:lpstr>
      <vt:lpstr>ΕΞΑΝΤΛΗΣΗ ενεργειαΣ ΠΡΑΚΤΟΡΑ(1)</vt:lpstr>
      <vt:lpstr>ΕΞΑΝΤΛΗΣΗ ενεργειαΣ ΠΡΑΚΤΟΡΑ(2)</vt:lpstr>
      <vt:lpstr>Katαγραφη/προβολη στατιστικων </vt:lpstr>
      <vt:lpstr>ΠΛΑΝΑ ΠΡΑΚΤΌΡΩΝ</vt:lpstr>
      <vt:lpstr>Καταγραφή κατάστασης πρακτόρων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Hlias Kostorrizos</dc:creator>
  <cp:lastModifiedBy>Hlias Kostorrizos</cp:lastModifiedBy>
  <cp:revision>2</cp:revision>
  <dcterms:created xsi:type="dcterms:W3CDTF">2024-07-19T15:46:10Z</dcterms:created>
  <dcterms:modified xsi:type="dcterms:W3CDTF">2024-07-19T17:14:18Z</dcterms:modified>
</cp:coreProperties>
</file>