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03940F-FB3F-48D2-9BEE-849A7A719ECF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E48E47C5-4B65-4EC7-B254-9B5B1A9D6012}">
      <dgm:prSet/>
      <dgm:spPr/>
      <dgm:t>
        <a:bodyPr/>
        <a:lstStyle/>
        <a:p>
          <a:r>
            <a:rPr lang="en-GB"/>
            <a:t>Python 3</a:t>
          </a:r>
          <a:endParaRPr lang="en-US"/>
        </a:p>
      </dgm:t>
    </dgm:pt>
    <dgm:pt modelId="{E7F76D78-FC8F-44B6-88D1-C933141FD1C8}" type="parTrans" cxnId="{D370C2BE-97A7-4046-8323-535B7746547D}">
      <dgm:prSet/>
      <dgm:spPr/>
      <dgm:t>
        <a:bodyPr/>
        <a:lstStyle/>
        <a:p>
          <a:endParaRPr lang="en-US"/>
        </a:p>
      </dgm:t>
    </dgm:pt>
    <dgm:pt modelId="{FCE92C46-0DBC-4D6A-A09A-28A0F20F7F21}" type="sibTrans" cxnId="{D370C2BE-97A7-4046-8323-535B7746547D}">
      <dgm:prSet/>
      <dgm:spPr/>
      <dgm:t>
        <a:bodyPr/>
        <a:lstStyle/>
        <a:p>
          <a:endParaRPr lang="en-US"/>
        </a:p>
      </dgm:t>
    </dgm:pt>
    <dgm:pt modelId="{67F67D73-ED5A-4E61-9F58-DC1907E9D0C0}">
      <dgm:prSet/>
      <dgm:spPr/>
      <dgm:t>
        <a:bodyPr/>
        <a:lstStyle/>
        <a:p>
          <a:r>
            <a:rPr lang="en-GB"/>
            <a:t>flask logging ollama threading beautifulsoup4 langroid pandas glob langchain langchain_community langchain_openai langchain_ollama langchain_core</a:t>
          </a:r>
          <a:endParaRPr lang="en-US"/>
        </a:p>
      </dgm:t>
    </dgm:pt>
    <dgm:pt modelId="{0316648C-F9E3-4124-87A0-38E1C1843AB7}" type="parTrans" cxnId="{72C41A73-46DB-4FE4-A2A1-5E9A73777984}">
      <dgm:prSet/>
      <dgm:spPr/>
      <dgm:t>
        <a:bodyPr/>
        <a:lstStyle/>
        <a:p>
          <a:endParaRPr lang="en-US"/>
        </a:p>
      </dgm:t>
    </dgm:pt>
    <dgm:pt modelId="{EF7D1A4C-6AD7-4E49-89AD-F5100F97C36B}" type="sibTrans" cxnId="{72C41A73-46DB-4FE4-A2A1-5E9A73777984}">
      <dgm:prSet/>
      <dgm:spPr/>
      <dgm:t>
        <a:bodyPr/>
        <a:lstStyle/>
        <a:p>
          <a:endParaRPr lang="en-US"/>
        </a:p>
      </dgm:t>
    </dgm:pt>
    <dgm:pt modelId="{0C741F1A-5FC2-4409-A5E6-1615700BCB8A}">
      <dgm:prSet/>
      <dgm:spPr/>
      <dgm:t>
        <a:bodyPr/>
        <a:lstStyle/>
        <a:p>
          <a:r>
            <a:rPr lang="en-GB"/>
            <a:t>Models: Lllama 3 and 3.2</a:t>
          </a:r>
          <a:endParaRPr lang="en-US"/>
        </a:p>
      </dgm:t>
    </dgm:pt>
    <dgm:pt modelId="{D7513F46-EF76-44F5-AEC9-2059AB6A84E5}" type="parTrans" cxnId="{F8060B75-1A0A-413A-8F3B-ABCF22DCE1D2}">
      <dgm:prSet/>
      <dgm:spPr/>
      <dgm:t>
        <a:bodyPr/>
        <a:lstStyle/>
        <a:p>
          <a:endParaRPr lang="en-US"/>
        </a:p>
      </dgm:t>
    </dgm:pt>
    <dgm:pt modelId="{E3F80F5A-3C38-43CD-9502-183E2078A769}" type="sibTrans" cxnId="{F8060B75-1A0A-413A-8F3B-ABCF22DCE1D2}">
      <dgm:prSet/>
      <dgm:spPr/>
      <dgm:t>
        <a:bodyPr/>
        <a:lstStyle/>
        <a:p>
          <a:endParaRPr lang="en-US"/>
        </a:p>
      </dgm:t>
    </dgm:pt>
    <dgm:pt modelId="{26318790-6AF9-4B46-B10C-8DCE5B2C320F}" type="pres">
      <dgm:prSet presAssocID="{1803940F-FB3F-48D2-9BEE-849A7A719EC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8CC3651-FF7B-49CE-9207-7A6A8D1D4A79}" type="pres">
      <dgm:prSet presAssocID="{E48E47C5-4B65-4EC7-B254-9B5B1A9D6012}" presName="hierRoot1" presStyleCnt="0"/>
      <dgm:spPr/>
    </dgm:pt>
    <dgm:pt modelId="{E5EF6116-67F8-4774-A3B2-9116B0F62812}" type="pres">
      <dgm:prSet presAssocID="{E48E47C5-4B65-4EC7-B254-9B5B1A9D6012}" presName="composite" presStyleCnt="0"/>
      <dgm:spPr/>
    </dgm:pt>
    <dgm:pt modelId="{DA550DBE-7685-4272-A6D3-152499C6B887}" type="pres">
      <dgm:prSet presAssocID="{E48E47C5-4B65-4EC7-B254-9B5B1A9D6012}" presName="background" presStyleLbl="node0" presStyleIdx="0" presStyleCnt="3"/>
      <dgm:spPr/>
    </dgm:pt>
    <dgm:pt modelId="{D3EE2284-0537-4ADF-97B4-DDA361CBCF4D}" type="pres">
      <dgm:prSet presAssocID="{E48E47C5-4B65-4EC7-B254-9B5B1A9D6012}" presName="text" presStyleLbl="fgAcc0" presStyleIdx="0" presStyleCnt="3">
        <dgm:presLayoutVars>
          <dgm:chPref val="3"/>
        </dgm:presLayoutVars>
      </dgm:prSet>
      <dgm:spPr/>
    </dgm:pt>
    <dgm:pt modelId="{676729D6-ACD0-4783-84E0-7A954C46AFF3}" type="pres">
      <dgm:prSet presAssocID="{E48E47C5-4B65-4EC7-B254-9B5B1A9D6012}" presName="hierChild2" presStyleCnt="0"/>
      <dgm:spPr/>
    </dgm:pt>
    <dgm:pt modelId="{BAF74FCC-BF35-4586-A782-AE6D1F88051A}" type="pres">
      <dgm:prSet presAssocID="{67F67D73-ED5A-4E61-9F58-DC1907E9D0C0}" presName="hierRoot1" presStyleCnt="0"/>
      <dgm:spPr/>
    </dgm:pt>
    <dgm:pt modelId="{95F18BC2-9390-482E-9539-4CC64670C302}" type="pres">
      <dgm:prSet presAssocID="{67F67D73-ED5A-4E61-9F58-DC1907E9D0C0}" presName="composite" presStyleCnt="0"/>
      <dgm:spPr/>
    </dgm:pt>
    <dgm:pt modelId="{F880CCE0-E697-4237-A629-0DF6B0897F3D}" type="pres">
      <dgm:prSet presAssocID="{67F67D73-ED5A-4E61-9F58-DC1907E9D0C0}" presName="background" presStyleLbl="node0" presStyleIdx="1" presStyleCnt="3"/>
      <dgm:spPr/>
    </dgm:pt>
    <dgm:pt modelId="{89A7ED7E-5180-4161-8873-EE800DFD5026}" type="pres">
      <dgm:prSet presAssocID="{67F67D73-ED5A-4E61-9F58-DC1907E9D0C0}" presName="text" presStyleLbl="fgAcc0" presStyleIdx="1" presStyleCnt="3">
        <dgm:presLayoutVars>
          <dgm:chPref val="3"/>
        </dgm:presLayoutVars>
      </dgm:prSet>
      <dgm:spPr/>
    </dgm:pt>
    <dgm:pt modelId="{B7B0AD61-1C78-46B5-8073-6C6FB1332518}" type="pres">
      <dgm:prSet presAssocID="{67F67D73-ED5A-4E61-9F58-DC1907E9D0C0}" presName="hierChild2" presStyleCnt="0"/>
      <dgm:spPr/>
    </dgm:pt>
    <dgm:pt modelId="{329A9E04-475D-4919-9113-DEF8428FABBF}" type="pres">
      <dgm:prSet presAssocID="{0C741F1A-5FC2-4409-A5E6-1615700BCB8A}" presName="hierRoot1" presStyleCnt="0"/>
      <dgm:spPr/>
    </dgm:pt>
    <dgm:pt modelId="{D32629C6-E678-4102-BB23-05ECD5EBF2D9}" type="pres">
      <dgm:prSet presAssocID="{0C741F1A-5FC2-4409-A5E6-1615700BCB8A}" presName="composite" presStyleCnt="0"/>
      <dgm:spPr/>
    </dgm:pt>
    <dgm:pt modelId="{F71DBEE0-1424-48A9-AC6D-91851CEBAF5C}" type="pres">
      <dgm:prSet presAssocID="{0C741F1A-5FC2-4409-A5E6-1615700BCB8A}" presName="background" presStyleLbl="node0" presStyleIdx="2" presStyleCnt="3"/>
      <dgm:spPr/>
    </dgm:pt>
    <dgm:pt modelId="{3886E35F-9DDB-46E7-9E69-C6E1CBE88F51}" type="pres">
      <dgm:prSet presAssocID="{0C741F1A-5FC2-4409-A5E6-1615700BCB8A}" presName="text" presStyleLbl="fgAcc0" presStyleIdx="2" presStyleCnt="3">
        <dgm:presLayoutVars>
          <dgm:chPref val="3"/>
        </dgm:presLayoutVars>
      </dgm:prSet>
      <dgm:spPr/>
    </dgm:pt>
    <dgm:pt modelId="{2BDCF104-382C-4BD6-8361-B53D31B70E6B}" type="pres">
      <dgm:prSet presAssocID="{0C741F1A-5FC2-4409-A5E6-1615700BCB8A}" presName="hierChild2" presStyleCnt="0"/>
      <dgm:spPr/>
    </dgm:pt>
  </dgm:ptLst>
  <dgm:cxnLst>
    <dgm:cxn modelId="{C417E105-5B85-4268-BA0D-96F303D4F2C1}" type="presOf" srcId="{67F67D73-ED5A-4E61-9F58-DC1907E9D0C0}" destId="{89A7ED7E-5180-4161-8873-EE800DFD5026}" srcOrd="0" destOrd="0" presId="urn:microsoft.com/office/officeart/2005/8/layout/hierarchy1"/>
    <dgm:cxn modelId="{A1F4C52A-99B1-4AF8-980E-C512A6BDDA1B}" type="presOf" srcId="{1803940F-FB3F-48D2-9BEE-849A7A719ECF}" destId="{26318790-6AF9-4B46-B10C-8DCE5B2C320F}" srcOrd="0" destOrd="0" presId="urn:microsoft.com/office/officeart/2005/8/layout/hierarchy1"/>
    <dgm:cxn modelId="{23745A66-7EFD-4246-8DA3-AC363865FF76}" type="presOf" srcId="{E48E47C5-4B65-4EC7-B254-9B5B1A9D6012}" destId="{D3EE2284-0537-4ADF-97B4-DDA361CBCF4D}" srcOrd="0" destOrd="0" presId="urn:microsoft.com/office/officeart/2005/8/layout/hierarchy1"/>
    <dgm:cxn modelId="{72C41A73-46DB-4FE4-A2A1-5E9A73777984}" srcId="{1803940F-FB3F-48D2-9BEE-849A7A719ECF}" destId="{67F67D73-ED5A-4E61-9F58-DC1907E9D0C0}" srcOrd="1" destOrd="0" parTransId="{0316648C-F9E3-4124-87A0-38E1C1843AB7}" sibTransId="{EF7D1A4C-6AD7-4E49-89AD-F5100F97C36B}"/>
    <dgm:cxn modelId="{F8060B75-1A0A-413A-8F3B-ABCF22DCE1D2}" srcId="{1803940F-FB3F-48D2-9BEE-849A7A719ECF}" destId="{0C741F1A-5FC2-4409-A5E6-1615700BCB8A}" srcOrd="2" destOrd="0" parTransId="{D7513F46-EF76-44F5-AEC9-2059AB6A84E5}" sibTransId="{E3F80F5A-3C38-43CD-9502-183E2078A769}"/>
    <dgm:cxn modelId="{D370C2BE-97A7-4046-8323-535B7746547D}" srcId="{1803940F-FB3F-48D2-9BEE-849A7A719ECF}" destId="{E48E47C5-4B65-4EC7-B254-9B5B1A9D6012}" srcOrd="0" destOrd="0" parTransId="{E7F76D78-FC8F-44B6-88D1-C933141FD1C8}" sibTransId="{FCE92C46-0DBC-4D6A-A09A-28A0F20F7F21}"/>
    <dgm:cxn modelId="{258DEACE-B158-4A80-A0CC-19BA2FFF27FB}" type="presOf" srcId="{0C741F1A-5FC2-4409-A5E6-1615700BCB8A}" destId="{3886E35F-9DDB-46E7-9E69-C6E1CBE88F51}" srcOrd="0" destOrd="0" presId="urn:microsoft.com/office/officeart/2005/8/layout/hierarchy1"/>
    <dgm:cxn modelId="{30AA15F7-347F-41A1-960E-BACA3107209F}" type="presParOf" srcId="{26318790-6AF9-4B46-B10C-8DCE5B2C320F}" destId="{28CC3651-FF7B-49CE-9207-7A6A8D1D4A79}" srcOrd="0" destOrd="0" presId="urn:microsoft.com/office/officeart/2005/8/layout/hierarchy1"/>
    <dgm:cxn modelId="{E35C02E8-B5F7-4CC9-93FD-A11336F78F59}" type="presParOf" srcId="{28CC3651-FF7B-49CE-9207-7A6A8D1D4A79}" destId="{E5EF6116-67F8-4774-A3B2-9116B0F62812}" srcOrd="0" destOrd="0" presId="urn:microsoft.com/office/officeart/2005/8/layout/hierarchy1"/>
    <dgm:cxn modelId="{E216BF9C-A651-4AF9-9279-E9B11DB96386}" type="presParOf" srcId="{E5EF6116-67F8-4774-A3B2-9116B0F62812}" destId="{DA550DBE-7685-4272-A6D3-152499C6B887}" srcOrd="0" destOrd="0" presId="urn:microsoft.com/office/officeart/2005/8/layout/hierarchy1"/>
    <dgm:cxn modelId="{1EB01B6F-0AB3-4D36-A06A-FBAB56874621}" type="presParOf" srcId="{E5EF6116-67F8-4774-A3B2-9116B0F62812}" destId="{D3EE2284-0537-4ADF-97B4-DDA361CBCF4D}" srcOrd="1" destOrd="0" presId="urn:microsoft.com/office/officeart/2005/8/layout/hierarchy1"/>
    <dgm:cxn modelId="{59347C73-546B-433A-8D4E-C8A1CC0734B2}" type="presParOf" srcId="{28CC3651-FF7B-49CE-9207-7A6A8D1D4A79}" destId="{676729D6-ACD0-4783-84E0-7A954C46AFF3}" srcOrd="1" destOrd="0" presId="urn:microsoft.com/office/officeart/2005/8/layout/hierarchy1"/>
    <dgm:cxn modelId="{9F12DB05-7D07-4F40-ABA5-CCD401FDB0B9}" type="presParOf" srcId="{26318790-6AF9-4B46-B10C-8DCE5B2C320F}" destId="{BAF74FCC-BF35-4586-A782-AE6D1F88051A}" srcOrd="1" destOrd="0" presId="urn:microsoft.com/office/officeart/2005/8/layout/hierarchy1"/>
    <dgm:cxn modelId="{0D9AAE99-67AB-4ACB-B33F-BF122C1369E6}" type="presParOf" srcId="{BAF74FCC-BF35-4586-A782-AE6D1F88051A}" destId="{95F18BC2-9390-482E-9539-4CC64670C302}" srcOrd="0" destOrd="0" presId="urn:microsoft.com/office/officeart/2005/8/layout/hierarchy1"/>
    <dgm:cxn modelId="{656CF0DF-E88E-41E4-8A6C-D858953B58F3}" type="presParOf" srcId="{95F18BC2-9390-482E-9539-4CC64670C302}" destId="{F880CCE0-E697-4237-A629-0DF6B0897F3D}" srcOrd="0" destOrd="0" presId="urn:microsoft.com/office/officeart/2005/8/layout/hierarchy1"/>
    <dgm:cxn modelId="{CE94AC68-5AF2-4609-8227-861D002CD1DE}" type="presParOf" srcId="{95F18BC2-9390-482E-9539-4CC64670C302}" destId="{89A7ED7E-5180-4161-8873-EE800DFD5026}" srcOrd="1" destOrd="0" presId="urn:microsoft.com/office/officeart/2005/8/layout/hierarchy1"/>
    <dgm:cxn modelId="{28D9FB19-67FB-4291-80AC-E6C47E271BC5}" type="presParOf" srcId="{BAF74FCC-BF35-4586-A782-AE6D1F88051A}" destId="{B7B0AD61-1C78-46B5-8073-6C6FB1332518}" srcOrd="1" destOrd="0" presId="urn:microsoft.com/office/officeart/2005/8/layout/hierarchy1"/>
    <dgm:cxn modelId="{060DA0F4-2B5E-4EA2-B8C8-36F98F94A86D}" type="presParOf" srcId="{26318790-6AF9-4B46-B10C-8DCE5B2C320F}" destId="{329A9E04-475D-4919-9113-DEF8428FABBF}" srcOrd="2" destOrd="0" presId="urn:microsoft.com/office/officeart/2005/8/layout/hierarchy1"/>
    <dgm:cxn modelId="{D6D014FF-5093-4BFB-9225-45D26B4D0F5E}" type="presParOf" srcId="{329A9E04-475D-4919-9113-DEF8428FABBF}" destId="{D32629C6-E678-4102-BB23-05ECD5EBF2D9}" srcOrd="0" destOrd="0" presId="urn:microsoft.com/office/officeart/2005/8/layout/hierarchy1"/>
    <dgm:cxn modelId="{9E109D42-A2D1-4AFF-8C3F-ADDBEE65DEE6}" type="presParOf" srcId="{D32629C6-E678-4102-BB23-05ECD5EBF2D9}" destId="{F71DBEE0-1424-48A9-AC6D-91851CEBAF5C}" srcOrd="0" destOrd="0" presId="urn:microsoft.com/office/officeart/2005/8/layout/hierarchy1"/>
    <dgm:cxn modelId="{9846A28D-8A72-4355-AA5C-A3E2C859AB9F}" type="presParOf" srcId="{D32629C6-E678-4102-BB23-05ECD5EBF2D9}" destId="{3886E35F-9DDB-46E7-9E69-C6E1CBE88F51}" srcOrd="1" destOrd="0" presId="urn:microsoft.com/office/officeart/2005/8/layout/hierarchy1"/>
    <dgm:cxn modelId="{94D9DB0E-265C-49D6-8C7C-D6ED23966D8E}" type="presParOf" srcId="{329A9E04-475D-4919-9113-DEF8428FABBF}" destId="{2BDCF104-382C-4BD6-8361-B53D31B70E6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77DAC6-80C7-49BF-8432-BF9E635B0DF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A28E738-B951-4160-84B2-F8AB87DBC1DE}">
      <dgm:prSet/>
      <dgm:spPr/>
      <dgm:t>
        <a:bodyPr/>
        <a:lstStyle/>
        <a:p>
          <a:r>
            <a:rPr lang="en-GB"/>
            <a:t>Loads data from web page (.htm) files. </a:t>
          </a:r>
          <a:endParaRPr lang="en-US"/>
        </a:p>
      </dgm:t>
    </dgm:pt>
    <dgm:pt modelId="{01154E70-142C-4F40-8D58-52814B26F8F2}" type="parTrans" cxnId="{17ECE3B1-7628-4FE3-86BC-23686075E6F8}">
      <dgm:prSet/>
      <dgm:spPr/>
      <dgm:t>
        <a:bodyPr/>
        <a:lstStyle/>
        <a:p>
          <a:endParaRPr lang="en-US"/>
        </a:p>
      </dgm:t>
    </dgm:pt>
    <dgm:pt modelId="{9294E15E-F4CB-4D29-B1AC-648D706DB0C9}" type="sibTrans" cxnId="{17ECE3B1-7628-4FE3-86BC-23686075E6F8}">
      <dgm:prSet/>
      <dgm:spPr/>
      <dgm:t>
        <a:bodyPr/>
        <a:lstStyle/>
        <a:p>
          <a:endParaRPr lang="en-US"/>
        </a:p>
      </dgm:t>
    </dgm:pt>
    <dgm:pt modelId="{AC0AC9C3-F0EF-4BEF-A13D-8544B2D6900E}">
      <dgm:prSet/>
      <dgm:spPr/>
      <dgm:t>
        <a:bodyPr/>
        <a:lstStyle/>
        <a:p>
          <a:r>
            <a:rPr lang="en-GB"/>
            <a:t>Splits and vectorises the document information. </a:t>
          </a:r>
          <a:endParaRPr lang="en-US"/>
        </a:p>
      </dgm:t>
    </dgm:pt>
    <dgm:pt modelId="{3E11FCE8-1B57-421E-A2A6-ED574695B907}" type="parTrans" cxnId="{0A89BE37-7C04-43A2-A2D6-7DAA20780FA2}">
      <dgm:prSet/>
      <dgm:spPr/>
      <dgm:t>
        <a:bodyPr/>
        <a:lstStyle/>
        <a:p>
          <a:endParaRPr lang="en-US"/>
        </a:p>
      </dgm:t>
    </dgm:pt>
    <dgm:pt modelId="{BB73B9A1-7036-401E-974E-7696EA96CD79}" type="sibTrans" cxnId="{0A89BE37-7C04-43A2-A2D6-7DAA20780FA2}">
      <dgm:prSet/>
      <dgm:spPr/>
      <dgm:t>
        <a:bodyPr/>
        <a:lstStyle/>
        <a:p>
          <a:endParaRPr lang="en-US"/>
        </a:p>
      </dgm:t>
    </dgm:pt>
    <dgm:pt modelId="{9E8AF92C-B91B-4086-9236-395E02297446}">
      <dgm:prSet/>
      <dgm:spPr/>
      <dgm:t>
        <a:bodyPr/>
        <a:lstStyle/>
        <a:p>
          <a:r>
            <a:rPr lang="en-GB"/>
            <a:t>Define a prompt structure template</a:t>
          </a:r>
          <a:endParaRPr lang="en-US"/>
        </a:p>
      </dgm:t>
    </dgm:pt>
    <dgm:pt modelId="{DB17203F-E7FD-4743-ACF6-62AD471FF4C2}" type="parTrans" cxnId="{EE01E333-679E-4175-84AD-BA0BF10C7557}">
      <dgm:prSet/>
      <dgm:spPr/>
      <dgm:t>
        <a:bodyPr/>
        <a:lstStyle/>
        <a:p>
          <a:endParaRPr lang="en-US"/>
        </a:p>
      </dgm:t>
    </dgm:pt>
    <dgm:pt modelId="{6250BBC0-1EDC-49AE-B0EF-401C917DF01B}" type="sibTrans" cxnId="{EE01E333-679E-4175-84AD-BA0BF10C7557}">
      <dgm:prSet/>
      <dgm:spPr/>
      <dgm:t>
        <a:bodyPr/>
        <a:lstStyle/>
        <a:p>
          <a:endParaRPr lang="en-US"/>
        </a:p>
      </dgm:t>
    </dgm:pt>
    <dgm:pt modelId="{F7878F41-C602-48A4-9880-1DB2FFF96E13}">
      <dgm:prSet/>
      <dgm:spPr/>
      <dgm:t>
        <a:bodyPr/>
        <a:lstStyle/>
        <a:p>
          <a:r>
            <a:rPr lang="en-GB"/>
            <a:t>Train the model with prompt, model, and output parser. </a:t>
          </a:r>
          <a:endParaRPr lang="en-US"/>
        </a:p>
      </dgm:t>
    </dgm:pt>
    <dgm:pt modelId="{3EF5189B-B876-4E08-B4A6-EF67BD6DA489}" type="parTrans" cxnId="{C5B124E1-F25E-4E00-A772-526675A31DF3}">
      <dgm:prSet/>
      <dgm:spPr/>
      <dgm:t>
        <a:bodyPr/>
        <a:lstStyle/>
        <a:p>
          <a:endParaRPr lang="en-US"/>
        </a:p>
      </dgm:t>
    </dgm:pt>
    <dgm:pt modelId="{44118CC7-4D42-4478-9426-3863CA5BEBB0}" type="sibTrans" cxnId="{C5B124E1-F25E-4E00-A772-526675A31DF3}">
      <dgm:prSet/>
      <dgm:spPr/>
      <dgm:t>
        <a:bodyPr/>
        <a:lstStyle/>
        <a:p>
          <a:endParaRPr lang="en-US"/>
        </a:p>
      </dgm:t>
    </dgm:pt>
    <dgm:pt modelId="{0158DA3F-C8E3-41BA-9326-451168D5FAAD}" type="pres">
      <dgm:prSet presAssocID="{6977DAC6-80C7-49BF-8432-BF9E635B0DF0}" presName="root" presStyleCnt="0">
        <dgm:presLayoutVars>
          <dgm:dir/>
          <dgm:resizeHandles val="exact"/>
        </dgm:presLayoutVars>
      </dgm:prSet>
      <dgm:spPr/>
    </dgm:pt>
    <dgm:pt modelId="{2A30B570-9D86-4D42-B173-76010F3D99C9}" type="pres">
      <dgm:prSet presAssocID="{CA28E738-B951-4160-84B2-F8AB87DBC1DE}" presName="compNode" presStyleCnt="0"/>
      <dgm:spPr/>
    </dgm:pt>
    <dgm:pt modelId="{F289FD1C-4B30-425A-B51F-7A68580BCF6D}" type="pres">
      <dgm:prSet presAssocID="{CA28E738-B951-4160-84B2-F8AB87DBC1DE}" presName="bgRect" presStyleLbl="bgShp" presStyleIdx="0" presStyleCnt="4"/>
      <dgm:spPr/>
    </dgm:pt>
    <dgm:pt modelId="{8C81747C-230C-4116-B584-305CE2C2A542}" type="pres">
      <dgm:prSet presAssocID="{CA28E738-B951-4160-84B2-F8AB87DBC1D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ement truck"/>
        </a:ext>
      </dgm:extLst>
    </dgm:pt>
    <dgm:pt modelId="{90D318F0-ECA3-420F-884E-87EE09FBF624}" type="pres">
      <dgm:prSet presAssocID="{CA28E738-B951-4160-84B2-F8AB87DBC1DE}" presName="spaceRect" presStyleCnt="0"/>
      <dgm:spPr/>
    </dgm:pt>
    <dgm:pt modelId="{71D0D1BF-0D8B-483F-9778-203333F61BBB}" type="pres">
      <dgm:prSet presAssocID="{CA28E738-B951-4160-84B2-F8AB87DBC1DE}" presName="parTx" presStyleLbl="revTx" presStyleIdx="0" presStyleCnt="4">
        <dgm:presLayoutVars>
          <dgm:chMax val="0"/>
          <dgm:chPref val="0"/>
        </dgm:presLayoutVars>
      </dgm:prSet>
      <dgm:spPr/>
    </dgm:pt>
    <dgm:pt modelId="{D683776E-A2C3-4308-9FA3-9000802C87A2}" type="pres">
      <dgm:prSet presAssocID="{9294E15E-F4CB-4D29-B1AC-648D706DB0C9}" presName="sibTrans" presStyleCnt="0"/>
      <dgm:spPr/>
    </dgm:pt>
    <dgm:pt modelId="{177FBCD1-C435-4484-9D5D-ED66F968043E}" type="pres">
      <dgm:prSet presAssocID="{AC0AC9C3-F0EF-4BEF-A13D-8544B2D6900E}" presName="compNode" presStyleCnt="0"/>
      <dgm:spPr/>
    </dgm:pt>
    <dgm:pt modelId="{CCFBFE84-076A-4E24-A51A-4988760B9877}" type="pres">
      <dgm:prSet presAssocID="{AC0AC9C3-F0EF-4BEF-A13D-8544B2D6900E}" presName="bgRect" presStyleLbl="bgShp" presStyleIdx="1" presStyleCnt="4"/>
      <dgm:spPr/>
    </dgm:pt>
    <dgm:pt modelId="{E9D7F516-7634-40A6-ACF5-6317E7EB140A}" type="pres">
      <dgm:prSet presAssocID="{AC0AC9C3-F0EF-4BEF-A13D-8544B2D6900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E1239D67-2D55-43F1-B95D-D474FC1C1DA1}" type="pres">
      <dgm:prSet presAssocID="{AC0AC9C3-F0EF-4BEF-A13D-8544B2D6900E}" presName="spaceRect" presStyleCnt="0"/>
      <dgm:spPr/>
    </dgm:pt>
    <dgm:pt modelId="{B23ED195-B3BD-48EC-A5BF-B67648B6D9A9}" type="pres">
      <dgm:prSet presAssocID="{AC0AC9C3-F0EF-4BEF-A13D-8544B2D6900E}" presName="parTx" presStyleLbl="revTx" presStyleIdx="1" presStyleCnt="4">
        <dgm:presLayoutVars>
          <dgm:chMax val="0"/>
          <dgm:chPref val="0"/>
        </dgm:presLayoutVars>
      </dgm:prSet>
      <dgm:spPr/>
    </dgm:pt>
    <dgm:pt modelId="{A1CCF056-3B19-4CA2-B061-77ED00CB4A66}" type="pres">
      <dgm:prSet presAssocID="{BB73B9A1-7036-401E-974E-7696EA96CD79}" presName="sibTrans" presStyleCnt="0"/>
      <dgm:spPr/>
    </dgm:pt>
    <dgm:pt modelId="{5788AB50-A66D-482A-B671-BF2D7EEE80E1}" type="pres">
      <dgm:prSet presAssocID="{9E8AF92C-B91B-4086-9236-395E02297446}" presName="compNode" presStyleCnt="0"/>
      <dgm:spPr/>
    </dgm:pt>
    <dgm:pt modelId="{1D4340D9-07D1-4904-8818-D8D0C96D9E96}" type="pres">
      <dgm:prSet presAssocID="{9E8AF92C-B91B-4086-9236-395E02297446}" presName="bgRect" presStyleLbl="bgShp" presStyleIdx="2" presStyleCnt="4"/>
      <dgm:spPr/>
    </dgm:pt>
    <dgm:pt modelId="{854F9D9D-1FF5-48E1-9D2F-C97D15D97E37}" type="pres">
      <dgm:prSet presAssocID="{9E8AF92C-B91B-4086-9236-395E0229744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18073B71-EFE5-4C2F-BCAF-8EAF033BE9D7}" type="pres">
      <dgm:prSet presAssocID="{9E8AF92C-B91B-4086-9236-395E02297446}" presName="spaceRect" presStyleCnt="0"/>
      <dgm:spPr/>
    </dgm:pt>
    <dgm:pt modelId="{D589C1E3-BBF1-4406-AF3E-8E261509203A}" type="pres">
      <dgm:prSet presAssocID="{9E8AF92C-B91B-4086-9236-395E02297446}" presName="parTx" presStyleLbl="revTx" presStyleIdx="2" presStyleCnt="4">
        <dgm:presLayoutVars>
          <dgm:chMax val="0"/>
          <dgm:chPref val="0"/>
        </dgm:presLayoutVars>
      </dgm:prSet>
      <dgm:spPr/>
    </dgm:pt>
    <dgm:pt modelId="{7CC59B22-1E8C-42A8-B4F1-0501F3542958}" type="pres">
      <dgm:prSet presAssocID="{6250BBC0-1EDC-49AE-B0EF-401C917DF01B}" presName="sibTrans" presStyleCnt="0"/>
      <dgm:spPr/>
    </dgm:pt>
    <dgm:pt modelId="{51CEAB16-9CEE-46E6-9CEA-6B80B65ABD68}" type="pres">
      <dgm:prSet presAssocID="{F7878F41-C602-48A4-9880-1DB2FFF96E13}" presName="compNode" presStyleCnt="0"/>
      <dgm:spPr/>
    </dgm:pt>
    <dgm:pt modelId="{FC53E33C-A512-4889-8405-70CF9D3F1201}" type="pres">
      <dgm:prSet presAssocID="{F7878F41-C602-48A4-9880-1DB2FFF96E13}" presName="bgRect" presStyleLbl="bgShp" presStyleIdx="3" presStyleCnt="4"/>
      <dgm:spPr/>
    </dgm:pt>
    <dgm:pt modelId="{21F18637-71DE-4652-8783-C80E5EE1D59B}" type="pres">
      <dgm:prSet presAssocID="{F7878F41-C602-48A4-9880-1DB2FFF96E1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2F82EB11-9395-4722-ADA7-51EBB21DE8FC}" type="pres">
      <dgm:prSet presAssocID="{F7878F41-C602-48A4-9880-1DB2FFF96E13}" presName="spaceRect" presStyleCnt="0"/>
      <dgm:spPr/>
    </dgm:pt>
    <dgm:pt modelId="{71BA10ED-749D-4C86-AC1E-AAF7A2F6388D}" type="pres">
      <dgm:prSet presAssocID="{F7878F41-C602-48A4-9880-1DB2FFF96E1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E01E333-679E-4175-84AD-BA0BF10C7557}" srcId="{6977DAC6-80C7-49BF-8432-BF9E635B0DF0}" destId="{9E8AF92C-B91B-4086-9236-395E02297446}" srcOrd="2" destOrd="0" parTransId="{DB17203F-E7FD-4743-ACF6-62AD471FF4C2}" sibTransId="{6250BBC0-1EDC-49AE-B0EF-401C917DF01B}"/>
    <dgm:cxn modelId="{0A89BE37-7C04-43A2-A2D6-7DAA20780FA2}" srcId="{6977DAC6-80C7-49BF-8432-BF9E635B0DF0}" destId="{AC0AC9C3-F0EF-4BEF-A13D-8544B2D6900E}" srcOrd="1" destOrd="0" parTransId="{3E11FCE8-1B57-421E-A2A6-ED574695B907}" sibTransId="{BB73B9A1-7036-401E-974E-7696EA96CD79}"/>
    <dgm:cxn modelId="{4BECAA68-B631-4DAF-9B1C-250386112D92}" type="presOf" srcId="{AC0AC9C3-F0EF-4BEF-A13D-8544B2D6900E}" destId="{B23ED195-B3BD-48EC-A5BF-B67648B6D9A9}" srcOrd="0" destOrd="0" presId="urn:microsoft.com/office/officeart/2018/2/layout/IconVerticalSolidList"/>
    <dgm:cxn modelId="{9091D9A1-6CE7-4639-86AB-7E604ACF34A4}" type="presOf" srcId="{9E8AF92C-B91B-4086-9236-395E02297446}" destId="{D589C1E3-BBF1-4406-AF3E-8E261509203A}" srcOrd="0" destOrd="0" presId="urn:microsoft.com/office/officeart/2018/2/layout/IconVerticalSolidList"/>
    <dgm:cxn modelId="{17ECE3B1-7628-4FE3-86BC-23686075E6F8}" srcId="{6977DAC6-80C7-49BF-8432-BF9E635B0DF0}" destId="{CA28E738-B951-4160-84B2-F8AB87DBC1DE}" srcOrd="0" destOrd="0" parTransId="{01154E70-142C-4F40-8D58-52814B26F8F2}" sibTransId="{9294E15E-F4CB-4D29-B1AC-648D706DB0C9}"/>
    <dgm:cxn modelId="{D458C2BC-F2D5-4E0A-96FB-2FD8DB961590}" type="presOf" srcId="{CA28E738-B951-4160-84B2-F8AB87DBC1DE}" destId="{71D0D1BF-0D8B-483F-9778-203333F61BBB}" srcOrd="0" destOrd="0" presId="urn:microsoft.com/office/officeart/2018/2/layout/IconVerticalSolidList"/>
    <dgm:cxn modelId="{013C4FD5-04B2-4501-9B48-FF0A26210357}" type="presOf" srcId="{6977DAC6-80C7-49BF-8432-BF9E635B0DF0}" destId="{0158DA3F-C8E3-41BA-9326-451168D5FAAD}" srcOrd="0" destOrd="0" presId="urn:microsoft.com/office/officeart/2018/2/layout/IconVerticalSolidList"/>
    <dgm:cxn modelId="{1EA5C4DB-617B-44B2-857B-E2239148DE55}" type="presOf" srcId="{F7878F41-C602-48A4-9880-1DB2FFF96E13}" destId="{71BA10ED-749D-4C86-AC1E-AAF7A2F6388D}" srcOrd="0" destOrd="0" presId="urn:microsoft.com/office/officeart/2018/2/layout/IconVerticalSolidList"/>
    <dgm:cxn modelId="{C5B124E1-F25E-4E00-A772-526675A31DF3}" srcId="{6977DAC6-80C7-49BF-8432-BF9E635B0DF0}" destId="{F7878F41-C602-48A4-9880-1DB2FFF96E13}" srcOrd="3" destOrd="0" parTransId="{3EF5189B-B876-4E08-B4A6-EF67BD6DA489}" sibTransId="{44118CC7-4D42-4478-9426-3863CA5BEBB0}"/>
    <dgm:cxn modelId="{8A2FBE0E-4081-432B-BFFC-B133D29E089D}" type="presParOf" srcId="{0158DA3F-C8E3-41BA-9326-451168D5FAAD}" destId="{2A30B570-9D86-4D42-B173-76010F3D99C9}" srcOrd="0" destOrd="0" presId="urn:microsoft.com/office/officeart/2018/2/layout/IconVerticalSolidList"/>
    <dgm:cxn modelId="{4321A206-16E8-4F89-AFDA-7AFF9E2CB4D2}" type="presParOf" srcId="{2A30B570-9D86-4D42-B173-76010F3D99C9}" destId="{F289FD1C-4B30-425A-B51F-7A68580BCF6D}" srcOrd="0" destOrd="0" presId="urn:microsoft.com/office/officeart/2018/2/layout/IconVerticalSolidList"/>
    <dgm:cxn modelId="{7A3EB817-DE49-4910-A73E-8A3630B6964A}" type="presParOf" srcId="{2A30B570-9D86-4D42-B173-76010F3D99C9}" destId="{8C81747C-230C-4116-B584-305CE2C2A542}" srcOrd="1" destOrd="0" presId="urn:microsoft.com/office/officeart/2018/2/layout/IconVerticalSolidList"/>
    <dgm:cxn modelId="{78264D3E-4BF2-48B4-8C8B-A135379C71A8}" type="presParOf" srcId="{2A30B570-9D86-4D42-B173-76010F3D99C9}" destId="{90D318F0-ECA3-420F-884E-87EE09FBF624}" srcOrd="2" destOrd="0" presId="urn:microsoft.com/office/officeart/2018/2/layout/IconVerticalSolidList"/>
    <dgm:cxn modelId="{80787CE7-9D12-4725-ABCA-56AE40DB1C87}" type="presParOf" srcId="{2A30B570-9D86-4D42-B173-76010F3D99C9}" destId="{71D0D1BF-0D8B-483F-9778-203333F61BBB}" srcOrd="3" destOrd="0" presId="urn:microsoft.com/office/officeart/2018/2/layout/IconVerticalSolidList"/>
    <dgm:cxn modelId="{34977158-0FD6-404A-889D-7DAC9A9F6D9F}" type="presParOf" srcId="{0158DA3F-C8E3-41BA-9326-451168D5FAAD}" destId="{D683776E-A2C3-4308-9FA3-9000802C87A2}" srcOrd="1" destOrd="0" presId="urn:microsoft.com/office/officeart/2018/2/layout/IconVerticalSolidList"/>
    <dgm:cxn modelId="{0958F65D-F835-46EC-8B01-818DB40845A7}" type="presParOf" srcId="{0158DA3F-C8E3-41BA-9326-451168D5FAAD}" destId="{177FBCD1-C435-4484-9D5D-ED66F968043E}" srcOrd="2" destOrd="0" presId="urn:microsoft.com/office/officeart/2018/2/layout/IconVerticalSolidList"/>
    <dgm:cxn modelId="{E1B8A457-80CC-4F10-93B7-09A3492D0F98}" type="presParOf" srcId="{177FBCD1-C435-4484-9D5D-ED66F968043E}" destId="{CCFBFE84-076A-4E24-A51A-4988760B9877}" srcOrd="0" destOrd="0" presId="urn:microsoft.com/office/officeart/2018/2/layout/IconVerticalSolidList"/>
    <dgm:cxn modelId="{C3DCFB41-2B66-41DB-AADE-C1D91A2A4C4D}" type="presParOf" srcId="{177FBCD1-C435-4484-9D5D-ED66F968043E}" destId="{E9D7F516-7634-40A6-ACF5-6317E7EB140A}" srcOrd="1" destOrd="0" presId="urn:microsoft.com/office/officeart/2018/2/layout/IconVerticalSolidList"/>
    <dgm:cxn modelId="{E034D54B-27B4-4A35-BC20-97B9496F147F}" type="presParOf" srcId="{177FBCD1-C435-4484-9D5D-ED66F968043E}" destId="{E1239D67-2D55-43F1-B95D-D474FC1C1DA1}" srcOrd="2" destOrd="0" presId="urn:microsoft.com/office/officeart/2018/2/layout/IconVerticalSolidList"/>
    <dgm:cxn modelId="{9F72E01E-BED9-465D-9B71-5F7850B8FF3C}" type="presParOf" srcId="{177FBCD1-C435-4484-9D5D-ED66F968043E}" destId="{B23ED195-B3BD-48EC-A5BF-B67648B6D9A9}" srcOrd="3" destOrd="0" presId="urn:microsoft.com/office/officeart/2018/2/layout/IconVerticalSolidList"/>
    <dgm:cxn modelId="{D9219B94-6E24-4660-85D2-25C12FE84B2B}" type="presParOf" srcId="{0158DA3F-C8E3-41BA-9326-451168D5FAAD}" destId="{A1CCF056-3B19-4CA2-B061-77ED00CB4A66}" srcOrd="3" destOrd="0" presId="urn:microsoft.com/office/officeart/2018/2/layout/IconVerticalSolidList"/>
    <dgm:cxn modelId="{8FB9A4F8-9812-4438-B057-AD14C05D3862}" type="presParOf" srcId="{0158DA3F-C8E3-41BA-9326-451168D5FAAD}" destId="{5788AB50-A66D-482A-B671-BF2D7EEE80E1}" srcOrd="4" destOrd="0" presId="urn:microsoft.com/office/officeart/2018/2/layout/IconVerticalSolidList"/>
    <dgm:cxn modelId="{DCAB82B0-AEA6-4288-9403-5BE60C90147C}" type="presParOf" srcId="{5788AB50-A66D-482A-B671-BF2D7EEE80E1}" destId="{1D4340D9-07D1-4904-8818-D8D0C96D9E96}" srcOrd="0" destOrd="0" presId="urn:microsoft.com/office/officeart/2018/2/layout/IconVerticalSolidList"/>
    <dgm:cxn modelId="{365CE99D-2423-4121-9556-925AFDFF81B5}" type="presParOf" srcId="{5788AB50-A66D-482A-B671-BF2D7EEE80E1}" destId="{854F9D9D-1FF5-48E1-9D2F-C97D15D97E37}" srcOrd="1" destOrd="0" presId="urn:microsoft.com/office/officeart/2018/2/layout/IconVerticalSolidList"/>
    <dgm:cxn modelId="{190A0C4D-D187-44B8-B24F-61FA1FBFAD47}" type="presParOf" srcId="{5788AB50-A66D-482A-B671-BF2D7EEE80E1}" destId="{18073B71-EFE5-4C2F-BCAF-8EAF033BE9D7}" srcOrd="2" destOrd="0" presId="urn:microsoft.com/office/officeart/2018/2/layout/IconVerticalSolidList"/>
    <dgm:cxn modelId="{113A2092-9EFE-4256-B2CC-071AB617EF20}" type="presParOf" srcId="{5788AB50-A66D-482A-B671-BF2D7EEE80E1}" destId="{D589C1E3-BBF1-4406-AF3E-8E261509203A}" srcOrd="3" destOrd="0" presId="urn:microsoft.com/office/officeart/2018/2/layout/IconVerticalSolidList"/>
    <dgm:cxn modelId="{EB6C85C2-0B5A-43D2-B1CD-0B116A4FC40F}" type="presParOf" srcId="{0158DA3F-C8E3-41BA-9326-451168D5FAAD}" destId="{7CC59B22-1E8C-42A8-B4F1-0501F3542958}" srcOrd="5" destOrd="0" presId="urn:microsoft.com/office/officeart/2018/2/layout/IconVerticalSolidList"/>
    <dgm:cxn modelId="{4C3086A2-612F-42EA-8E2D-62BEF83D9DF2}" type="presParOf" srcId="{0158DA3F-C8E3-41BA-9326-451168D5FAAD}" destId="{51CEAB16-9CEE-46E6-9CEA-6B80B65ABD68}" srcOrd="6" destOrd="0" presId="urn:microsoft.com/office/officeart/2018/2/layout/IconVerticalSolidList"/>
    <dgm:cxn modelId="{474F1EFC-FD0B-4E9B-97E6-11B0A10C5B2D}" type="presParOf" srcId="{51CEAB16-9CEE-46E6-9CEA-6B80B65ABD68}" destId="{FC53E33C-A512-4889-8405-70CF9D3F1201}" srcOrd="0" destOrd="0" presId="urn:microsoft.com/office/officeart/2018/2/layout/IconVerticalSolidList"/>
    <dgm:cxn modelId="{A840ADC2-2CCD-447B-AF49-D2D89044CE7D}" type="presParOf" srcId="{51CEAB16-9CEE-46E6-9CEA-6B80B65ABD68}" destId="{21F18637-71DE-4652-8783-C80E5EE1D59B}" srcOrd="1" destOrd="0" presId="urn:microsoft.com/office/officeart/2018/2/layout/IconVerticalSolidList"/>
    <dgm:cxn modelId="{E2604213-F33E-4641-83A0-0B35F1B7D04F}" type="presParOf" srcId="{51CEAB16-9CEE-46E6-9CEA-6B80B65ABD68}" destId="{2F82EB11-9395-4722-ADA7-51EBB21DE8FC}" srcOrd="2" destOrd="0" presId="urn:microsoft.com/office/officeart/2018/2/layout/IconVerticalSolidList"/>
    <dgm:cxn modelId="{5106C571-EDF2-424E-AE9B-5CA8A4187CB3}" type="presParOf" srcId="{51CEAB16-9CEE-46E6-9CEA-6B80B65ABD68}" destId="{71BA10ED-749D-4C86-AC1E-AAF7A2F6388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550DBE-7685-4272-A6D3-152499C6B887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EE2284-0537-4ADF-97B4-DDA361CBCF4D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Python 3</a:t>
          </a:r>
          <a:endParaRPr lang="en-US" sz="1600" kern="1200"/>
        </a:p>
      </dsp:txBody>
      <dsp:txXfrm>
        <a:off x="378614" y="886531"/>
        <a:ext cx="2810360" cy="1744948"/>
      </dsp:txXfrm>
    </dsp:sp>
    <dsp:sp modelId="{F880CCE0-E697-4237-A629-0DF6B0897F3D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A7ED7E-5180-4161-8873-EE800DFD5026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flask logging ollama threading beautifulsoup4 langroid pandas glob langchain langchain_community langchain_openai langchain_ollama langchain_core</a:t>
          </a:r>
          <a:endParaRPr lang="en-US" sz="1600" kern="1200"/>
        </a:p>
      </dsp:txBody>
      <dsp:txXfrm>
        <a:off x="3946203" y="886531"/>
        <a:ext cx="2810360" cy="1744948"/>
      </dsp:txXfrm>
    </dsp:sp>
    <dsp:sp modelId="{F71DBEE0-1424-48A9-AC6D-91851CEBAF5C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86E35F-9DDB-46E7-9E69-C6E1CBE88F51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Models: Lllama 3 and 3.2</a:t>
          </a:r>
          <a:endParaRPr lang="en-US" sz="1600" kern="1200"/>
        </a:p>
      </dsp:txBody>
      <dsp:txXfrm>
        <a:off x="7513791" y="886531"/>
        <a:ext cx="2810360" cy="1744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89FD1C-4B30-425A-B51F-7A68580BCF6D}">
      <dsp:nvSpPr>
        <dsp:cNvPr id="0" name=""/>
        <dsp:cNvSpPr/>
      </dsp:nvSpPr>
      <dsp:spPr>
        <a:xfrm>
          <a:off x="0" y="2439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81747C-230C-4116-B584-305CE2C2A542}">
      <dsp:nvSpPr>
        <dsp:cNvPr id="0" name=""/>
        <dsp:cNvSpPr/>
      </dsp:nvSpPr>
      <dsp:spPr>
        <a:xfrm>
          <a:off x="374076" y="280678"/>
          <a:ext cx="680139" cy="6801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D0D1BF-0D8B-483F-9778-203333F61BBB}">
      <dsp:nvSpPr>
        <dsp:cNvPr id="0" name=""/>
        <dsp:cNvSpPr/>
      </dsp:nvSpPr>
      <dsp:spPr>
        <a:xfrm>
          <a:off x="1428292" y="2439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Loads data from web page (.htm) files. </a:t>
          </a:r>
          <a:endParaRPr lang="en-US" sz="2200" kern="1200"/>
        </a:p>
      </dsp:txBody>
      <dsp:txXfrm>
        <a:off x="1428292" y="2439"/>
        <a:ext cx="4873308" cy="1236616"/>
      </dsp:txXfrm>
    </dsp:sp>
    <dsp:sp modelId="{CCFBFE84-076A-4E24-A51A-4988760B9877}">
      <dsp:nvSpPr>
        <dsp:cNvPr id="0" name=""/>
        <dsp:cNvSpPr/>
      </dsp:nvSpPr>
      <dsp:spPr>
        <a:xfrm>
          <a:off x="0" y="1548210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D7F516-7634-40A6-ACF5-6317E7EB140A}">
      <dsp:nvSpPr>
        <dsp:cNvPr id="0" name=""/>
        <dsp:cNvSpPr/>
      </dsp:nvSpPr>
      <dsp:spPr>
        <a:xfrm>
          <a:off x="374076" y="1826449"/>
          <a:ext cx="680139" cy="6801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3ED195-B3BD-48EC-A5BF-B67648B6D9A9}">
      <dsp:nvSpPr>
        <dsp:cNvPr id="0" name=""/>
        <dsp:cNvSpPr/>
      </dsp:nvSpPr>
      <dsp:spPr>
        <a:xfrm>
          <a:off x="1428292" y="1548210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Splits and vectorises the document information. </a:t>
          </a:r>
          <a:endParaRPr lang="en-US" sz="2200" kern="1200"/>
        </a:p>
      </dsp:txBody>
      <dsp:txXfrm>
        <a:off x="1428292" y="1548210"/>
        <a:ext cx="4873308" cy="1236616"/>
      </dsp:txXfrm>
    </dsp:sp>
    <dsp:sp modelId="{1D4340D9-07D1-4904-8818-D8D0C96D9E96}">
      <dsp:nvSpPr>
        <dsp:cNvPr id="0" name=""/>
        <dsp:cNvSpPr/>
      </dsp:nvSpPr>
      <dsp:spPr>
        <a:xfrm>
          <a:off x="0" y="3093981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4F9D9D-1FF5-48E1-9D2F-C97D15D97E37}">
      <dsp:nvSpPr>
        <dsp:cNvPr id="0" name=""/>
        <dsp:cNvSpPr/>
      </dsp:nvSpPr>
      <dsp:spPr>
        <a:xfrm>
          <a:off x="374076" y="3372220"/>
          <a:ext cx="680139" cy="6801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89C1E3-BBF1-4406-AF3E-8E261509203A}">
      <dsp:nvSpPr>
        <dsp:cNvPr id="0" name=""/>
        <dsp:cNvSpPr/>
      </dsp:nvSpPr>
      <dsp:spPr>
        <a:xfrm>
          <a:off x="1428292" y="3093981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Define a prompt structure template</a:t>
          </a:r>
          <a:endParaRPr lang="en-US" sz="2200" kern="1200"/>
        </a:p>
      </dsp:txBody>
      <dsp:txXfrm>
        <a:off x="1428292" y="3093981"/>
        <a:ext cx="4873308" cy="1236616"/>
      </dsp:txXfrm>
    </dsp:sp>
    <dsp:sp modelId="{FC53E33C-A512-4889-8405-70CF9D3F1201}">
      <dsp:nvSpPr>
        <dsp:cNvPr id="0" name=""/>
        <dsp:cNvSpPr/>
      </dsp:nvSpPr>
      <dsp:spPr>
        <a:xfrm>
          <a:off x="0" y="4639752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F18637-71DE-4652-8783-C80E5EE1D59B}">
      <dsp:nvSpPr>
        <dsp:cNvPr id="0" name=""/>
        <dsp:cNvSpPr/>
      </dsp:nvSpPr>
      <dsp:spPr>
        <a:xfrm>
          <a:off x="374076" y="4917991"/>
          <a:ext cx="680139" cy="6801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BA10ED-749D-4C86-AC1E-AAF7A2F6388D}">
      <dsp:nvSpPr>
        <dsp:cNvPr id="0" name=""/>
        <dsp:cNvSpPr/>
      </dsp:nvSpPr>
      <dsp:spPr>
        <a:xfrm>
          <a:off x="1428292" y="4639752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Train the model with prompt, model, and output parser. </a:t>
          </a:r>
          <a:endParaRPr lang="en-US" sz="2200" kern="1200"/>
        </a:p>
      </dsp:txBody>
      <dsp:txXfrm>
        <a:off x="1428292" y="4639752"/>
        <a:ext cx="4873308" cy="12366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CF53E-BDDD-B49F-F229-99470CDD8B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F6EDBE-A6CC-1CB4-5015-FB7DA5A88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0DE78-1912-73F7-07E7-3FFA20921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ED71-4EAF-440F-8C83-D86FD6FB9765}" type="datetimeFigureOut">
              <a:rPr lang="en-GB" smtClean="0"/>
              <a:t>04/02/2025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8D578-B7A9-38B8-3169-294407E75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724D3-FCE3-450D-37CC-F73696226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F7605-9DD5-462A-B487-4597B3327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054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9A4DA-CDAF-1646-CB3E-DF02428D7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A571D-5A7C-175C-D63F-DF9CA69AA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DA43E-76EC-C945-17E1-E1DE6929D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ED71-4EAF-440F-8C83-D86FD6FB9765}" type="datetimeFigureOut">
              <a:rPr lang="en-GB" smtClean="0"/>
              <a:t>04/02/2025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FD84A-5552-FCD7-D698-037D51663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48709-366C-43FA-552F-A51FAEFE3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F7605-9DD5-462A-B487-4597B3327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921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A9C57-A9BE-D762-533B-2F2EA05A8F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CA975-E8BA-049E-CB27-44A2940AF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6CA8D-F774-6633-CE03-77D682555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ED71-4EAF-440F-8C83-D86FD6FB9765}" type="datetimeFigureOut">
              <a:rPr lang="en-GB" smtClean="0"/>
              <a:t>04/02/2025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665FB-2677-2EB5-E3B9-975AEF46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7D553-9905-6240-025E-DD1801D71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F7605-9DD5-462A-B487-4597B3327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0990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E0A40-7E23-8419-7EF1-1C0B0B1BF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B3D91-FD2B-84E2-B44E-881EF4F5F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824E2-9196-8701-CD4B-0B0720BF2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ED71-4EAF-440F-8C83-D86FD6FB9765}" type="datetimeFigureOut">
              <a:rPr lang="en-GB" smtClean="0"/>
              <a:t>04/02/2025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8182A-E1AA-B861-094B-C02D3717A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F9C45-9088-6E18-EEDC-B8ED684E8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F7605-9DD5-462A-B487-4597B3327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908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3A8A4-6904-6860-FFAB-F6969DD04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524F0-63B5-5B2F-13AF-2F4E0D7B2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AE971-DD08-32D8-2302-1E5A7C98A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ED71-4EAF-440F-8C83-D86FD6FB9765}" type="datetimeFigureOut">
              <a:rPr lang="en-GB" smtClean="0"/>
              <a:t>04/02/2025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62DEE-4D5F-1584-83D9-EEBC61545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6AB7B-3BF0-5AD7-2B08-206F5E201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F7605-9DD5-462A-B487-4597B3327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746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06F23-634F-518A-D223-5865BD774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D39C1-B663-D601-C216-18DE7915FF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653A38-85F2-4ECF-C56E-89BDE3308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F33D3-BD29-9DEC-1F8F-9BD2D862D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ED71-4EAF-440F-8C83-D86FD6FB9765}" type="datetimeFigureOut">
              <a:rPr lang="en-GB" smtClean="0"/>
              <a:t>04/02/2025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697AEC-580E-B3D8-6274-F6AB6515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CCF8E-E81C-729F-9F1D-1D80ECD2D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F7605-9DD5-462A-B487-4597B3327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636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57413-3874-7EB3-5529-1204FB0FC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15AFC-A009-1F86-E420-4C0931D74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1F5790-A6E5-E24E-9EE2-BB5A3DE9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5A7E7B-74AD-F97D-0127-E9AB1F13AC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9BB815-BE65-54A0-C7F7-B895550FA2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D4074A-CD06-2FA3-4E80-479B28071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ED71-4EAF-440F-8C83-D86FD6FB9765}" type="datetimeFigureOut">
              <a:rPr lang="en-GB" smtClean="0"/>
              <a:t>04/02/2025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1F6E85-607C-2C4D-2786-1310BF8D9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B6BEFA-D0A2-F161-2E86-7703CF620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F7605-9DD5-462A-B487-4597B3327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804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99C39-3084-6C11-E65A-C3346BE8A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2AB02A-5C3B-26CB-1C17-B7F39B0E9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ED71-4EAF-440F-8C83-D86FD6FB9765}" type="datetimeFigureOut">
              <a:rPr lang="en-GB" smtClean="0"/>
              <a:t>04/02/2025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544631-7D83-1765-D064-325A59D09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26DC2A-4B50-C433-3807-2F3E0963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F7605-9DD5-462A-B487-4597B3327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710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3495B7-5C4B-E084-2142-77D290D46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ED71-4EAF-440F-8C83-D86FD6FB9765}" type="datetimeFigureOut">
              <a:rPr lang="en-GB" smtClean="0"/>
              <a:t>04/02/2025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81F344-094C-3404-DF3B-1A4F66298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938CAB-4032-8B22-DD26-D0DBFAA70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F7605-9DD5-462A-B487-4597B3327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285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3EA5-CD27-6727-58D2-B98179204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83FDD-9FA9-F846-4054-FB1C3FBE9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87F7B7-1541-7157-9AC1-871B44805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4FC7A-D39E-B595-BD4D-CE126E7B8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ED71-4EAF-440F-8C83-D86FD6FB9765}" type="datetimeFigureOut">
              <a:rPr lang="en-GB" smtClean="0"/>
              <a:t>04/02/2025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88547-B2B7-639E-2063-F80A93FA9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33D68-DCE2-98B7-C5CF-BD65B9CC2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F7605-9DD5-462A-B487-4597B3327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760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649D3-C4D5-CE81-298A-980B1D297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332503-5D2C-09A1-D9B2-A0A0574080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3EE472-5344-B529-DC70-6E16E4061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67D97-6254-7BC9-01C2-515612FB5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8ED71-4EAF-440F-8C83-D86FD6FB9765}" type="datetimeFigureOut">
              <a:rPr lang="en-GB" smtClean="0"/>
              <a:t>04/02/2025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62713-716B-DD41-18EA-16DEA4368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745BA-71CF-8023-8920-4FD0F022D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F7605-9DD5-462A-B487-4597B3327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1499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27AD23-6202-3BE9-B794-D6A925947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0C0CE-BE9C-21AD-80FA-F4AF06A42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F07B0-7663-7229-2D17-A5E830B438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F8ED71-4EAF-440F-8C83-D86FD6FB9765}" type="datetimeFigureOut">
              <a:rPr lang="en-GB" smtClean="0"/>
              <a:t>04/02/2025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1A2FC-B768-ACE6-CE87-7391149DDA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0F551-C1C4-8508-4F8F-49D79D23B7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8F7605-9DD5-462A-B487-4597B3327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691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2EF223-5E90-6A34-7535-18B395CA22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520" y="2744662"/>
            <a:ext cx="6589707" cy="2387600"/>
          </a:xfrm>
        </p:spPr>
        <p:txBody>
          <a:bodyPr>
            <a:normAutofit/>
          </a:bodyPr>
          <a:lstStyle/>
          <a:p>
            <a:pPr algn="r"/>
            <a:r>
              <a:rPr lang="en-GB">
                <a:solidFill>
                  <a:srgbClr val="FFFFFF"/>
                </a:solidFill>
              </a:rPr>
              <a:t>GEO Chatbot 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20A67B-EAA9-720C-3E9E-F8ED8910F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520" y="5224337"/>
            <a:ext cx="6589707" cy="1329443"/>
          </a:xfrm>
        </p:spPr>
        <p:txBody>
          <a:bodyPr>
            <a:normAutofit/>
          </a:bodyPr>
          <a:lstStyle/>
          <a:p>
            <a:pPr algn="r"/>
            <a:r>
              <a:rPr lang="en-GB">
                <a:solidFill>
                  <a:srgbClr val="FFFFFF"/>
                </a:solidFill>
              </a:rPr>
              <a:t>Haocheng Lin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697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039A2B-2E27-09B8-2AE5-D1265C7E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GB" sz="4800"/>
              <a:t>Prerequisites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D3C74B4D-528D-995F-7EC6-0705A6E23E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2985802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0460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5F6F7E-6798-229D-B4AA-9FC391D80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Model Processing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10E9502-4E3D-E14A-36F6-A1EB84C42C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4901767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4372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2730A-742E-DA3E-6082-FFCDEE672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Sample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16385-BCFF-FA4B-B212-E100D82B1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135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73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Office Theme</vt:lpstr>
      <vt:lpstr>GEO Chatbot Service</vt:lpstr>
      <vt:lpstr>Prerequisites</vt:lpstr>
      <vt:lpstr>Model Processing</vt:lpstr>
      <vt:lpstr>Sample Outputs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Lin, Haocheng</dc:creator>
  <cp:lastModifiedBy>Lin, Haocheng</cp:lastModifiedBy>
  <cp:revision>20</cp:revision>
  <dcterms:created xsi:type="dcterms:W3CDTF">2025-02-04T21:01:46Z</dcterms:created>
  <dcterms:modified xsi:type="dcterms:W3CDTF">2025-02-04T21:38:59Z</dcterms:modified>
</cp:coreProperties>
</file>