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3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1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3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7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9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98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10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15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7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16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1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2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363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CC81F-BAE4-8722-B86D-81E52C8815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11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4C4DC5-4D10-A202-7573-C1C59243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Continuous Delivery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7401E-525A-3806-C2CE-8C7BD3F99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8720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2D2F1B"/>
      </a:dk2>
      <a:lt2>
        <a:srgbClr val="F2F0F3"/>
      </a:lt2>
      <a:accent1>
        <a:srgbClr val="3FB914"/>
      </a:accent1>
      <a:accent2>
        <a:srgbClr val="81AF1F"/>
      </a:accent2>
      <a:accent3>
        <a:srgbClr val="21B838"/>
      </a:accent3>
      <a:accent4>
        <a:srgbClr val="2C4BD9"/>
      </a:accent4>
      <a:accent5>
        <a:srgbClr val="5629E7"/>
      </a:accent5>
      <a:accent6>
        <a:srgbClr val="9317D5"/>
      </a:accent6>
      <a:hlink>
        <a:srgbClr val="9D3FBF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Garamond</vt:lpstr>
      <vt:lpstr>RetrospectVTI</vt:lpstr>
      <vt:lpstr>Continuous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</dc:title>
  <dc:creator>Haocheng Lin</dc:creator>
  <cp:lastModifiedBy>Haocheng Lin</cp:lastModifiedBy>
  <cp:revision>1</cp:revision>
  <dcterms:created xsi:type="dcterms:W3CDTF">2022-10-11T09:48:34Z</dcterms:created>
  <dcterms:modified xsi:type="dcterms:W3CDTF">2022-10-11T09:49:06Z</dcterms:modified>
</cp:coreProperties>
</file>