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475" y="2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8E4E-3862-4E92-B219-8A4A5D615176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040E-1BD3-41BB-B955-B0B9615F5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8E4E-3862-4E92-B219-8A4A5D615176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040E-1BD3-41BB-B955-B0B9615F5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8E4E-3862-4E92-B219-8A4A5D615176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040E-1BD3-41BB-B955-B0B9615F5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8E4E-3862-4E92-B219-8A4A5D615176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040E-1BD3-41BB-B955-B0B9615F5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8E4E-3862-4E92-B219-8A4A5D615176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040E-1BD3-41BB-B955-B0B9615F5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8E4E-3862-4E92-B219-8A4A5D615176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040E-1BD3-41BB-B955-B0B9615F5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8E4E-3862-4E92-B219-8A4A5D615176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040E-1BD3-41BB-B955-B0B9615F5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8E4E-3862-4E92-B219-8A4A5D615176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040E-1BD3-41BB-B955-B0B9615F5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8E4E-3862-4E92-B219-8A4A5D615176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040E-1BD3-41BB-B955-B0B9615F5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8E4E-3862-4E92-B219-8A4A5D615176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040E-1BD3-41BB-B955-B0B9615F5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8E4E-3862-4E92-B219-8A4A5D615176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040E-1BD3-41BB-B955-B0B9615F5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98E4E-3862-4E92-B219-8A4A5D615176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7040E-1BD3-41BB-B955-B0B9615F5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90600"/>
            <a:ext cx="9144000" cy="48072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1232993">
            <a:off x="932895" y="37548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hlinkClick r:id="rId3" action="ppaction://hlinksldjump"/>
              </a:rPr>
              <a:t>__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05800" y="2971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4" action="ppaction://hlinksldjump"/>
              </a:rPr>
              <a:t>_____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ampl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14400"/>
            <a:ext cx="9144000" cy="48072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4343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_____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3886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hlinkClick r:id="rId3" action="ppaction://hlinksldjump"/>
              </a:rPr>
              <a:t>_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05800" y="289560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4" action="ppaction://hlinksldjump"/>
              </a:rPr>
              <a:t>_____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virtual tou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983994"/>
            <a:ext cx="9144001" cy="4807206"/>
          </a:xfrm>
        </p:spPr>
      </p:pic>
      <p:sp>
        <p:nvSpPr>
          <p:cNvPr id="7" name="TextBox 6"/>
          <p:cNvSpPr txBox="1"/>
          <p:nvPr/>
        </p:nvSpPr>
        <p:spPr>
          <a:xfrm>
            <a:off x="3200400" y="525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hlinkClick r:id="rId3" action="ppaction://hlinksldjump"/>
              </a:rPr>
              <a:t>____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31242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4" action="ppaction://hlinksldjump"/>
              </a:rPr>
              <a:t>_____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990600"/>
            <a:ext cx="9144001" cy="48072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 Zhang</dc:creator>
  <cp:lastModifiedBy>Kathy Zhang</cp:lastModifiedBy>
  <cp:revision>6</cp:revision>
  <dcterms:created xsi:type="dcterms:W3CDTF">2015-02-22T17:36:10Z</dcterms:created>
  <dcterms:modified xsi:type="dcterms:W3CDTF">2015-02-24T02:56:52Z</dcterms:modified>
</cp:coreProperties>
</file>