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6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17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1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3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5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06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1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24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4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4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0E56-DF64-40B5-B323-AC04F8FFC7B9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045E-018F-41E4-BF84-23609CBBC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52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GC-Net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Geometry &amp; Context Network</a:t>
            </a:r>
          </a:p>
          <a:p>
            <a:r>
              <a:rPr lang="en-US" dirty="0"/>
              <a:t>Deep stereo vision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42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9025"/>
            <a:ext cx="10515600" cy="2544538"/>
          </a:xfrm>
        </p:spPr>
      </p:pic>
    </p:spTree>
    <p:extLst>
      <p:ext uri="{BB962C8B-B14F-4D97-AF65-F5344CB8AC3E}">
        <p14:creationId xmlns:p14="http://schemas.microsoft.com/office/powerpoint/2010/main" val="201592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GC-Net</vt:lpstr>
      <vt:lpstr>Network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GC-Net</dc:title>
  <dc:creator>MARECHAL Herve</dc:creator>
  <cp:lastModifiedBy>MARECHAL Herve</cp:lastModifiedBy>
  <cp:revision>2</cp:revision>
  <dcterms:created xsi:type="dcterms:W3CDTF">2017-08-02T08:22:55Z</dcterms:created>
  <dcterms:modified xsi:type="dcterms:W3CDTF">2017-08-03T11:48:24Z</dcterms:modified>
</cp:coreProperties>
</file>