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2E31-694C-4175-8B9C-E95A874197EA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 of ESTARFM Program (IDL code)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Xiaolin</a:t>
            </a:r>
            <a:r>
              <a:rPr lang="en-US" dirty="0" smtClean="0"/>
              <a:t> Zhu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zhuxiaolin55@gmail.com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2 </a:t>
            </a:r>
            <a:r>
              <a:rPr lang="en-US" dirty="0" err="1" smtClean="0"/>
              <a:t>Landsat</a:t>
            </a:r>
            <a:r>
              <a:rPr lang="en-US" dirty="0" smtClean="0"/>
              <a:t> images;</a:t>
            </a:r>
          </a:p>
          <a:p>
            <a:r>
              <a:rPr lang="en-US" dirty="0" smtClean="0"/>
              <a:t>2) 2 corresponding MODIS images at the same time as </a:t>
            </a:r>
            <a:r>
              <a:rPr lang="en-US" dirty="0" err="1" smtClean="0"/>
              <a:t>Landsat</a:t>
            </a:r>
            <a:r>
              <a:rPr lang="en-US" dirty="0" smtClean="0"/>
              <a:t> images;</a:t>
            </a:r>
          </a:p>
          <a:p>
            <a:r>
              <a:rPr lang="en-US" dirty="0" smtClean="0"/>
              <a:t>3) one MODIS image at the prediction time;</a:t>
            </a:r>
          </a:p>
          <a:p>
            <a:r>
              <a:rPr lang="en-US" dirty="0" smtClean="0"/>
              <a:t>4) IDL and ENVI software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IDL and </a:t>
            </a:r>
            <a:r>
              <a:rPr lang="en-US" dirty="0" smtClean="0"/>
              <a:t>the classic ENVI</a:t>
            </a:r>
            <a:r>
              <a:rPr lang="en-US" dirty="0" smtClean="0"/>
              <a:t>;</a:t>
            </a:r>
          </a:p>
          <a:p>
            <a:r>
              <a:rPr lang="en-US" dirty="0" smtClean="0"/>
              <a:t>Open the code in IDL: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95600"/>
            <a:ext cx="6553200" cy="344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ENVI: resample the MODIS images to the same spatial resolution as </a:t>
            </a:r>
            <a:r>
              <a:rPr lang="en-US" dirty="0" err="1" smtClean="0"/>
              <a:t>Landsat</a:t>
            </a:r>
            <a:r>
              <a:rPr lang="en-US" dirty="0" smtClean="0"/>
              <a:t> images, i.e. 30m;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Basic tools/resize data/resize data parameters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Change 500 to 30: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Resampling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sz="1900" dirty="0" smtClean="0"/>
              <a:t>Bilinear </a:t>
            </a:r>
            <a:r>
              <a:rPr lang="en-US" altLang="zh-CN" sz="1900" dirty="0" smtClean="0"/>
              <a:t>is recommended to </a:t>
            </a:r>
          </a:p>
          <a:p>
            <a:pPr>
              <a:buNone/>
            </a:pPr>
            <a:r>
              <a:rPr lang="en-US" altLang="zh-CN" sz="1900" dirty="0" smtClean="0"/>
              <a:t>reduced the effect of </a:t>
            </a:r>
            <a:r>
              <a:rPr lang="en-US" altLang="zh-CN" sz="1900" dirty="0" smtClean="0"/>
              <a:t>geo-referencing </a:t>
            </a:r>
            <a:r>
              <a:rPr lang="en-US" altLang="zh-CN" sz="1900" dirty="0" smtClean="0"/>
              <a:t>error</a:t>
            </a:r>
            <a:endParaRPr lang="en-US" sz="1900" dirty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048000"/>
            <a:ext cx="26574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Geo-rectified MODIS to </a:t>
            </a:r>
            <a:r>
              <a:rPr lang="en-US" dirty="0" err="1" smtClean="0"/>
              <a:t>Landsat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Choose </a:t>
            </a:r>
            <a:r>
              <a:rPr lang="en-US" dirty="0" err="1" smtClean="0"/>
              <a:t>Landsat</a:t>
            </a:r>
            <a:r>
              <a:rPr lang="en-US" dirty="0" smtClean="0"/>
              <a:t> as reference, correct MODIS.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Envi</a:t>
            </a:r>
            <a:r>
              <a:rPr lang="en-US" dirty="0" smtClean="0">
                <a:solidFill>
                  <a:srgbClr val="FF0000"/>
                </a:solidFill>
              </a:rPr>
              <a:t>/map-registration/ select GCPs: image to image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rop</a:t>
            </a:r>
            <a:r>
              <a:rPr lang="en-US" dirty="0" smtClean="0"/>
              <a:t> the MODIS images by </a:t>
            </a:r>
            <a:r>
              <a:rPr lang="en-US" dirty="0" err="1" smtClean="0"/>
              <a:t>Landsat</a:t>
            </a:r>
            <a:r>
              <a:rPr lang="en-US" dirty="0" smtClean="0"/>
              <a:t>, make sure they are with exactly same size: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Envi</a:t>
            </a:r>
            <a:r>
              <a:rPr lang="en-US" dirty="0" smtClean="0">
                <a:solidFill>
                  <a:srgbClr val="FF0000"/>
                </a:solidFill>
              </a:rPr>
              <a:t>/File/save file as </a:t>
            </a:r>
            <a:r>
              <a:rPr lang="en-US" dirty="0" err="1" smtClean="0">
                <a:solidFill>
                  <a:srgbClr val="FF0000"/>
                </a:solidFill>
              </a:rPr>
              <a:t>envi</a:t>
            </a:r>
            <a:r>
              <a:rPr lang="en-US" dirty="0" smtClean="0">
                <a:solidFill>
                  <a:srgbClr val="FF0000"/>
                </a:solidFill>
              </a:rPr>
              <a:t> standard/import file-select MODIS image/spatial subset/file-select </a:t>
            </a:r>
            <a:r>
              <a:rPr lang="en-US" dirty="0" err="1" smtClean="0">
                <a:solidFill>
                  <a:srgbClr val="FF0000"/>
                </a:solidFill>
              </a:rPr>
              <a:t>Landsat</a:t>
            </a:r>
            <a:r>
              <a:rPr lang="en-US" dirty="0" smtClean="0">
                <a:solidFill>
                  <a:srgbClr val="FF0000"/>
                </a:solidFill>
              </a:rPr>
              <a:t>/ok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5105400"/>
            <a:ext cx="746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For the test data, we have done step2-step4!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parameters: in IDL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Please follow the readme txt file to set the parameters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34" y="3657600"/>
            <a:ext cx="895646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program: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IDL-&gt;run-&gt;compile ESTARFM.pro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In the command line, type ESTARFM, then click “Enter”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The computing time dependents on size of image and the size of moving window.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Instruction of ESTARFM Program (IDL code)</vt:lpstr>
      <vt:lpstr>prepare</vt:lpstr>
      <vt:lpstr>step1</vt:lpstr>
      <vt:lpstr>Step2</vt:lpstr>
      <vt:lpstr>step3</vt:lpstr>
      <vt:lpstr>step4</vt:lpstr>
      <vt:lpstr>Step 5</vt:lpstr>
      <vt:lpstr>Step 6</vt:lpstr>
      <vt:lpstr>Step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XIAOLIN</dc:creator>
  <cp:lastModifiedBy>Xiaolin Zhu</cp:lastModifiedBy>
  <cp:revision>13</cp:revision>
  <dcterms:created xsi:type="dcterms:W3CDTF">2011-09-27T03:33:29Z</dcterms:created>
  <dcterms:modified xsi:type="dcterms:W3CDTF">2018-03-10T11:25:53Z</dcterms:modified>
</cp:coreProperties>
</file>