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8"/>
  </p:notesMasterIdLst>
  <p:sldIdLst>
    <p:sldId id="1379" r:id="rId5"/>
    <p:sldId id="1393" r:id="rId6"/>
    <p:sldId id="1394" r:id="rId7"/>
  </p:sldIdLst>
  <p:sldSz cx="9144000" cy="5143500" type="screen16x9"/>
  <p:notesSz cx="9928225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926E7F3-287B-0D41-9DEB-A7BB69E3D9DD}">
          <p14:sldIdLst>
            <p14:sldId id="1379"/>
            <p14:sldId id="1393"/>
            <p14:sldId id="1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0E7D8-B7AF-2544-8A6A-B0765137EFF6}" v="53" dt="2023-01-17T09:26:55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43"/>
    <p:restoredTop sz="94699"/>
  </p:normalViewPr>
  <p:slideViewPr>
    <p:cSldViewPr snapToGrid="0">
      <p:cViewPr varScale="1">
        <p:scale>
          <a:sx n="144" d="100"/>
          <a:sy n="144" d="100"/>
        </p:scale>
        <p:origin x="208" y="328"/>
      </p:cViewPr>
      <p:guideLst>
        <p:guide orient="horz" pos="16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 Hoang Linh" userId="29f9092d-49ba-491b-ad98-6284657dd282" providerId="ADAL" clId="{8433BBFA-F79D-4E72-A8B4-55CB1ABBA833}"/>
    <pc:docChg chg="custSel addSld modSld modSection">
      <pc:chgData name="Truong Hoang Linh" userId="29f9092d-49ba-491b-ad98-6284657dd282" providerId="ADAL" clId="{8433BBFA-F79D-4E72-A8B4-55CB1ABBA833}" dt="2023-01-06T07:12:37.900" v="10" actId="1076"/>
      <pc:docMkLst>
        <pc:docMk/>
      </pc:docMkLst>
      <pc:sldChg chg="addSp delSp modSp add mod">
        <pc:chgData name="Truong Hoang Linh" userId="29f9092d-49ba-491b-ad98-6284657dd282" providerId="ADAL" clId="{8433BBFA-F79D-4E72-A8B4-55CB1ABBA833}" dt="2023-01-06T07:12:37.900" v="10" actId="1076"/>
        <pc:sldMkLst>
          <pc:docMk/>
          <pc:sldMk cId="2733661314" sldId="1393"/>
        </pc:sldMkLst>
        <pc:spChg chg="del mod">
          <ac:chgData name="Truong Hoang Linh" userId="29f9092d-49ba-491b-ad98-6284657dd282" providerId="ADAL" clId="{8433BBFA-F79D-4E72-A8B4-55CB1ABBA833}" dt="2023-01-06T07:12:08.153" v="2" actId="478"/>
          <ac:spMkLst>
            <pc:docMk/>
            <pc:sldMk cId="2733661314" sldId="1393"/>
            <ac:spMk id="2" creationId="{00000000-0000-0000-0000-000000000000}"/>
          </ac:spMkLst>
        </pc:spChg>
        <pc:spChg chg="del">
          <ac:chgData name="Truong Hoang Linh" userId="29f9092d-49ba-491b-ad98-6284657dd282" providerId="ADAL" clId="{8433BBFA-F79D-4E72-A8B4-55CB1ABBA833}" dt="2023-01-06T07:12:10.273" v="3" actId="478"/>
          <ac:spMkLst>
            <pc:docMk/>
            <pc:sldMk cId="2733661314" sldId="1393"/>
            <ac:spMk id="3" creationId="{00000000-0000-0000-0000-000000000000}"/>
          </ac:spMkLst>
        </pc:spChg>
        <pc:spChg chg="add del mod">
          <ac:chgData name="Truong Hoang Linh" userId="29f9092d-49ba-491b-ad98-6284657dd282" providerId="ADAL" clId="{8433BBFA-F79D-4E72-A8B4-55CB1ABBA833}" dt="2023-01-06T07:12:10.963" v="4" actId="478"/>
          <ac:spMkLst>
            <pc:docMk/>
            <pc:sldMk cId="2733661314" sldId="1393"/>
            <ac:spMk id="6" creationId="{8028DE7B-A436-33F5-5FE1-813CB3EFACC9}"/>
          </ac:spMkLst>
        </pc:spChg>
        <pc:spChg chg="add del mod">
          <ac:chgData name="Truong Hoang Linh" userId="29f9092d-49ba-491b-ad98-6284657dd282" providerId="ADAL" clId="{8433BBFA-F79D-4E72-A8B4-55CB1ABBA833}" dt="2023-01-06T07:12:11.722" v="5" actId="478"/>
          <ac:spMkLst>
            <pc:docMk/>
            <pc:sldMk cId="2733661314" sldId="1393"/>
            <ac:spMk id="8" creationId="{B9234460-A122-AD5B-9A5C-A3A24DEB7FC6}"/>
          </ac:spMkLst>
        </pc:spChg>
        <pc:picChg chg="add mod">
          <ac:chgData name="Truong Hoang Linh" userId="29f9092d-49ba-491b-ad98-6284657dd282" providerId="ADAL" clId="{8433BBFA-F79D-4E72-A8B4-55CB1ABBA833}" dt="2023-01-06T07:12:37.900" v="10" actId="1076"/>
          <ac:picMkLst>
            <pc:docMk/>
            <pc:sldMk cId="2733661314" sldId="1393"/>
            <ac:picMk id="10" creationId="{DB4F4BAD-1124-732D-26E6-02054408817E}"/>
          </ac:picMkLst>
        </pc:picChg>
      </pc:sldChg>
    </pc:docChg>
  </pc:docChgLst>
  <pc:docChgLst>
    <pc:chgData name="Truong Hoang Linh" userId="29f9092d-49ba-491b-ad98-6284657dd282" providerId="ADAL" clId="{7345F48F-313A-0F42-A64A-91030C118333}"/>
    <pc:docChg chg="undo custSel addSld delSld modSld sldOrd">
      <pc:chgData name="Truong Hoang Linh" userId="29f9092d-49ba-491b-ad98-6284657dd282" providerId="ADAL" clId="{7345F48F-313A-0F42-A64A-91030C118333}" dt="2022-11-08T03:48:10.113" v="2341" actId="20577"/>
      <pc:docMkLst>
        <pc:docMk/>
      </pc:docMkLst>
      <pc:sldChg chg="addSp delSp modSp add del mod">
        <pc:chgData name="Truong Hoang Linh" userId="29f9092d-49ba-491b-ad98-6284657dd282" providerId="ADAL" clId="{7345F48F-313A-0F42-A64A-91030C118333}" dt="2022-11-08T03:28:19.450" v="1536" actId="2696"/>
        <pc:sldMkLst>
          <pc:docMk/>
          <pc:sldMk cId="3914370941" sldId="256"/>
        </pc:sldMkLst>
        <pc:spChg chg="add del mod">
          <ac:chgData name="Truong Hoang Linh" userId="29f9092d-49ba-491b-ad98-6284657dd282" providerId="ADAL" clId="{7345F48F-313A-0F42-A64A-91030C118333}" dt="2022-11-08T03:27:32.774" v="1524" actId="478"/>
          <ac:spMkLst>
            <pc:docMk/>
            <pc:sldMk cId="3914370941" sldId="256"/>
            <ac:spMk id="2" creationId="{E84869F5-F9A0-E041-6230-20C37B762F58}"/>
          </ac:spMkLst>
        </pc:spChg>
        <pc:picChg chg="del mod">
          <ac:chgData name="Truong Hoang Linh" userId="29f9092d-49ba-491b-ad98-6284657dd282" providerId="ADAL" clId="{7345F48F-313A-0F42-A64A-91030C118333}" dt="2022-11-08T03:27:36.761" v="1525" actId="21"/>
          <ac:picMkLst>
            <pc:docMk/>
            <pc:sldMk cId="3914370941" sldId="256"/>
            <ac:picMk id="1026" creationId="{4B90BAD0-D387-D087-D2C5-14A3A1EDEFD6}"/>
          </ac:picMkLst>
        </pc:picChg>
        <pc:picChg chg="del mod">
          <ac:chgData name="Truong Hoang Linh" userId="29f9092d-49ba-491b-ad98-6284657dd282" providerId="ADAL" clId="{7345F48F-313A-0F42-A64A-91030C118333}" dt="2022-11-08T03:27:36.761" v="1525" actId="21"/>
          <ac:picMkLst>
            <pc:docMk/>
            <pc:sldMk cId="3914370941" sldId="256"/>
            <ac:picMk id="1028" creationId="{BE94D462-4CB5-F7EB-6A48-F4FC24C8D974}"/>
          </ac:picMkLst>
        </pc:picChg>
      </pc:sldChg>
      <pc:sldChg chg="modSp add del mod modShow">
        <pc:chgData name="Truong Hoang Linh" userId="29f9092d-49ba-491b-ad98-6284657dd282" providerId="ADAL" clId="{7345F48F-313A-0F42-A64A-91030C118333}" dt="2022-11-08T03:28:53.700" v="1544" actId="2696"/>
        <pc:sldMkLst>
          <pc:docMk/>
          <pc:sldMk cId="3740502602" sldId="257"/>
        </pc:sldMkLst>
        <pc:spChg chg="mod">
          <ac:chgData name="Truong Hoang Linh" userId="29f9092d-49ba-491b-ad98-6284657dd282" providerId="ADAL" clId="{7345F48F-313A-0F42-A64A-91030C118333}" dt="2022-11-08T03:28:34.462" v="1541" actId="1076"/>
          <ac:spMkLst>
            <pc:docMk/>
            <pc:sldMk cId="3740502602" sldId="257"/>
            <ac:spMk id="5" creationId="{98A3E541-DAEF-9C6F-E9D9-9C4F446CFE89}"/>
          </ac:spMkLst>
        </pc:spChg>
        <pc:picChg chg="mod">
          <ac:chgData name="Truong Hoang Linh" userId="29f9092d-49ba-491b-ad98-6284657dd282" providerId="ADAL" clId="{7345F48F-313A-0F42-A64A-91030C118333}" dt="2022-11-08T03:28:26.388" v="1538" actId="1076"/>
          <ac:picMkLst>
            <pc:docMk/>
            <pc:sldMk cId="3740502602" sldId="257"/>
            <ac:picMk id="4" creationId="{BCBCC6EC-1F2F-4CD1-E161-15530F3190E8}"/>
          </ac:picMkLst>
        </pc:picChg>
        <pc:picChg chg="mod">
          <ac:chgData name="Truong Hoang Linh" userId="29f9092d-49ba-491b-ad98-6284657dd282" providerId="ADAL" clId="{7345F48F-313A-0F42-A64A-91030C118333}" dt="2022-11-08T03:28:29.289" v="1539" actId="1076"/>
          <ac:picMkLst>
            <pc:docMk/>
            <pc:sldMk cId="3740502602" sldId="257"/>
            <ac:picMk id="2050" creationId="{8A6091FE-732A-8052-F5B8-22757A450F72}"/>
          </ac:picMkLst>
        </pc:picChg>
        <pc:cxnChg chg="mod">
          <ac:chgData name="Truong Hoang Linh" userId="29f9092d-49ba-491b-ad98-6284657dd282" providerId="ADAL" clId="{7345F48F-313A-0F42-A64A-91030C118333}" dt="2022-11-08T03:28:32.507" v="1540" actId="1076"/>
          <ac:cxnSpMkLst>
            <pc:docMk/>
            <pc:sldMk cId="3740502602" sldId="257"/>
            <ac:cxnSpMk id="7" creationId="{D4C8518D-F3D0-AAF7-0B9D-6869E35443A0}"/>
          </ac:cxnSpMkLst>
        </pc:cxnChg>
      </pc:sldChg>
      <pc:sldChg chg="add del mod modShow">
        <pc:chgData name="Truong Hoang Linh" userId="29f9092d-49ba-491b-ad98-6284657dd282" providerId="ADAL" clId="{7345F48F-313A-0F42-A64A-91030C118333}" dt="2022-11-08T03:28:57.200" v="1547" actId="2696"/>
        <pc:sldMkLst>
          <pc:docMk/>
          <pc:sldMk cId="682264076" sldId="258"/>
        </pc:sldMkLst>
      </pc:sldChg>
      <pc:sldChg chg="addSp delSp modSp add mod">
        <pc:chgData name="Truong Hoang Linh" userId="29f9092d-49ba-491b-ad98-6284657dd282" providerId="ADAL" clId="{7345F48F-313A-0F42-A64A-91030C118333}" dt="2022-11-08T03:41:01.780" v="2014" actId="20577"/>
        <pc:sldMkLst>
          <pc:docMk/>
          <pc:sldMk cId="2000148848" sldId="258"/>
        </pc:sldMkLst>
        <pc:spChg chg="add mod">
          <ac:chgData name="Truong Hoang Linh" userId="29f9092d-49ba-491b-ad98-6284657dd282" providerId="ADAL" clId="{7345F48F-313A-0F42-A64A-91030C118333}" dt="2022-11-08T03:40:23.800" v="1896" actId="20577"/>
          <ac:spMkLst>
            <pc:docMk/>
            <pc:sldMk cId="2000148848" sldId="258"/>
            <ac:spMk id="2" creationId="{B21AC419-458A-B233-BF9F-CB9DE607B39D}"/>
          </ac:spMkLst>
        </pc:spChg>
        <pc:spChg chg="add mod">
          <ac:chgData name="Truong Hoang Linh" userId="29f9092d-49ba-491b-ad98-6284657dd282" providerId="ADAL" clId="{7345F48F-313A-0F42-A64A-91030C118333}" dt="2022-11-08T03:41:01.780" v="2014" actId="20577"/>
          <ac:spMkLst>
            <pc:docMk/>
            <pc:sldMk cId="2000148848" sldId="258"/>
            <ac:spMk id="7" creationId="{CDBB2540-FC70-63AE-383F-92869BAC147F}"/>
          </ac:spMkLst>
        </pc:spChg>
        <pc:picChg chg="add mod modCrop">
          <ac:chgData name="Truong Hoang Linh" userId="29f9092d-49ba-491b-ad98-6284657dd282" providerId="ADAL" clId="{7345F48F-313A-0F42-A64A-91030C118333}" dt="2022-11-08T03:40:34.386" v="1902" actId="1076"/>
          <ac:picMkLst>
            <pc:docMk/>
            <pc:sldMk cId="2000148848" sldId="258"/>
            <ac:picMk id="4" creationId="{3AE68C81-BF5B-2BEC-8F34-30EA3E959400}"/>
          </ac:picMkLst>
        </pc:picChg>
        <pc:picChg chg="del mod">
          <ac:chgData name="Truong Hoang Linh" userId="29f9092d-49ba-491b-ad98-6284657dd282" providerId="ADAL" clId="{7345F48F-313A-0F42-A64A-91030C118333}" dt="2022-11-08T03:34:33.355" v="1699" actId="21"/>
          <ac:picMkLst>
            <pc:docMk/>
            <pc:sldMk cId="2000148848" sldId="258"/>
            <ac:picMk id="5" creationId="{9960526A-C1BB-8C24-C9E5-C0133F1B57EE}"/>
          </ac:picMkLst>
        </pc:picChg>
        <pc:picChg chg="add mod modCrop">
          <ac:chgData name="Truong Hoang Linh" userId="29f9092d-49ba-491b-ad98-6284657dd282" providerId="ADAL" clId="{7345F48F-313A-0F42-A64A-91030C118333}" dt="2022-11-08T03:40:12.288" v="1884" actId="1076"/>
          <ac:picMkLst>
            <pc:docMk/>
            <pc:sldMk cId="2000148848" sldId="258"/>
            <ac:picMk id="6" creationId="{0744A719-0234-3BD4-2BF5-134D8B342514}"/>
          </ac:picMkLst>
        </pc:picChg>
      </pc:sldChg>
      <pc:sldChg chg="modSp mod">
        <pc:chgData name="Truong Hoang Linh" userId="29f9092d-49ba-491b-ad98-6284657dd282" providerId="ADAL" clId="{7345F48F-313A-0F42-A64A-91030C118333}" dt="2022-11-08T02:38:29.478" v="1" actId="20577"/>
        <pc:sldMkLst>
          <pc:docMk/>
          <pc:sldMk cId="4286297053" sldId="1379"/>
        </pc:sldMkLst>
        <pc:spChg chg="mod">
          <ac:chgData name="Truong Hoang Linh" userId="29f9092d-49ba-491b-ad98-6284657dd282" providerId="ADAL" clId="{7345F48F-313A-0F42-A64A-91030C118333}" dt="2022-11-08T02:38:29.478" v="1" actId="20577"/>
          <ac:spMkLst>
            <pc:docMk/>
            <pc:sldMk cId="4286297053" sldId="1379"/>
            <ac:spMk id="3" creationId="{00000000-0000-0000-0000-000000000000}"/>
          </ac:spMkLst>
        </pc:spChg>
      </pc:sldChg>
      <pc:sldChg chg="modSp del mod">
        <pc:chgData name="Truong Hoang Linh" userId="29f9092d-49ba-491b-ad98-6284657dd282" providerId="ADAL" clId="{7345F48F-313A-0F42-A64A-91030C118333}" dt="2022-11-08T03:29:21.776" v="1548" actId="2696"/>
        <pc:sldMkLst>
          <pc:docMk/>
          <pc:sldMk cId="3011535073" sldId="1401"/>
        </pc:sldMkLst>
        <pc:spChg chg="mod">
          <ac:chgData name="Truong Hoang Linh" userId="29f9092d-49ba-491b-ad98-6284657dd282" providerId="ADAL" clId="{7345F48F-313A-0F42-A64A-91030C118333}" dt="2022-11-08T02:44:26.099" v="58" actId="404"/>
          <ac:spMkLst>
            <pc:docMk/>
            <pc:sldMk cId="3011535073" sldId="1401"/>
            <ac:spMk id="2" creationId="{B0C7E232-D708-41DB-0DFA-83A5A36529BA}"/>
          </ac:spMkLst>
        </pc:spChg>
        <pc:spChg chg="mod">
          <ac:chgData name="Truong Hoang Linh" userId="29f9092d-49ba-491b-ad98-6284657dd282" providerId="ADAL" clId="{7345F48F-313A-0F42-A64A-91030C118333}" dt="2022-11-08T02:42:24.539" v="2" actId="1076"/>
          <ac:spMkLst>
            <pc:docMk/>
            <pc:sldMk cId="3011535073" sldId="1401"/>
            <ac:spMk id="162" creationId="{77FBEACF-0175-23F7-A35E-77E08AD6E84A}"/>
          </ac:spMkLst>
        </pc:spChg>
      </pc:sldChg>
      <pc:sldChg chg="addSp delSp modSp add mod">
        <pc:chgData name="Truong Hoang Linh" userId="29f9092d-49ba-491b-ad98-6284657dd282" providerId="ADAL" clId="{7345F48F-313A-0F42-A64A-91030C118333}" dt="2022-11-08T02:57:50.105" v="602" actId="20577"/>
        <pc:sldMkLst>
          <pc:docMk/>
          <pc:sldMk cId="2730207364" sldId="1402"/>
        </pc:sldMkLst>
        <pc:spChg chg="del">
          <ac:chgData name="Truong Hoang Linh" userId="29f9092d-49ba-491b-ad98-6284657dd282" providerId="ADAL" clId="{7345F48F-313A-0F42-A64A-91030C118333}" dt="2022-11-08T02:42:41.333" v="43" actId="478"/>
          <ac:spMkLst>
            <pc:docMk/>
            <pc:sldMk cId="2730207364" sldId="1402"/>
            <ac:spMk id="2" creationId="{00000000-0000-0000-0000-000000000000}"/>
          </ac:spMkLst>
        </pc:spChg>
        <pc:spChg chg="del">
          <ac:chgData name="Truong Hoang Linh" userId="29f9092d-49ba-491b-ad98-6284657dd282" providerId="ADAL" clId="{7345F48F-313A-0F42-A64A-91030C118333}" dt="2022-11-08T02:42:42.845" v="44" actId="478"/>
          <ac:spMkLst>
            <pc:docMk/>
            <pc:sldMk cId="2730207364" sldId="1402"/>
            <ac:spMk id="3" creationId="{00000000-0000-0000-0000-000000000000}"/>
          </ac:spMkLst>
        </pc:spChg>
        <pc:spChg chg="add del mod">
          <ac:chgData name="Truong Hoang Linh" userId="29f9092d-49ba-491b-ad98-6284657dd282" providerId="ADAL" clId="{7345F48F-313A-0F42-A64A-91030C118333}" dt="2022-11-08T02:42:43.709" v="45" actId="478"/>
          <ac:spMkLst>
            <pc:docMk/>
            <pc:sldMk cId="2730207364" sldId="1402"/>
            <ac:spMk id="6" creationId="{F49B8AD3-4D30-0DE7-35C9-E80DF2FBC11C}"/>
          </ac:spMkLst>
        </pc:spChg>
        <pc:spChg chg="add del mod">
          <ac:chgData name="Truong Hoang Linh" userId="29f9092d-49ba-491b-ad98-6284657dd282" providerId="ADAL" clId="{7345F48F-313A-0F42-A64A-91030C118333}" dt="2022-11-08T02:42:44.259" v="46" actId="478"/>
          <ac:spMkLst>
            <pc:docMk/>
            <pc:sldMk cId="2730207364" sldId="1402"/>
            <ac:spMk id="8" creationId="{BCA171FB-3523-71C7-8246-EE7526653DF3}"/>
          </ac:spMkLst>
        </pc:spChg>
        <pc:spChg chg="add mod">
          <ac:chgData name="Truong Hoang Linh" userId="29f9092d-49ba-491b-ad98-6284657dd282" providerId="ADAL" clId="{7345F48F-313A-0F42-A64A-91030C118333}" dt="2022-11-08T02:44:31.558" v="61"/>
          <ac:spMkLst>
            <pc:docMk/>
            <pc:sldMk cId="2730207364" sldId="1402"/>
            <ac:spMk id="10" creationId="{411CDEF4-991A-A567-E448-2626DCCD3845}"/>
          </ac:spMkLst>
        </pc:spChg>
        <pc:spChg chg="add mod">
          <ac:chgData name="Truong Hoang Linh" userId="29f9092d-49ba-491b-ad98-6284657dd282" providerId="ADAL" clId="{7345F48F-313A-0F42-A64A-91030C118333}" dt="2022-11-08T02:57:50.105" v="602" actId="20577"/>
          <ac:spMkLst>
            <pc:docMk/>
            <pc:sldMk cId="2730207364" sldId="1402"/>
            <ac:spMk id="11" creationId="{A64B6B5C-1DC6-3211-A316-877B2EDDE1E0}"/>
          </ac:spMkLst>
        </pc:spChg>
        <pc:picChg chg="add mod">
          <ac:chgData name="Truong Hoang Linh" userId="29f9092d-49ba-491b-ad98-6284657dd282" providerId="ADAL" clId="{7345F48F-313A-0F42-A64A-91030C118333}" dt="2022-11-08T02:44:04.456" v="51" actId="1076"/>
          <ac:picMkLst>
            <pc:docMk/>
            <pc:sldMk cId="2730207364" sldId="1402"/>
            <ac:picMk id="9" creationId="{50BAC3A9-F5C8-7C8B-C373-90CEF2EE4BCC}"/>
          </ac:picMkLst>
        </pc:picChg>
        <pc:picChg chg="add mod modCrop">
          <ac:chgData name="Truong Hoang Linh" userId="29f9092d-49ba-491b-ad98-6284657dd282" providerId="ADAL" clId="{7345F48F-313A-0F42-A64A-91030C118333}" dt="2022-11-08T02:49:10.099" v="254" actId="1076"/>
          <ac:picMkLst>
            <pc:docMk/>
            <pc:sldMk cId="2730207364" sldId="1402"/>
            <ac:picMk id="12" creationId="{DF7C553A-5F49-E2E9-E5FA-E7B3F18A3E88}"/>
          </ac:picMkLst>
        </pc:picChg>
        <pc:cxnChg chg="add mod">
          <ac:chgData name="Truong Hoang Linh" userId="29f9092d-49ba-491b-ad98-6284657dd282" providerId="ADAL" clId="{7345F48F-313A-0F42-A64A-91030C118333}" dt="2022-11-08T02:49:37.897" v="260" actId="1076"/>
          <ac:cxnSpMkLst>
            <pc:docMk/>
            <pc:sldMk cId="2730207364" sldId="1402"/>
            <ac:cxnSpMk id="14" creationId="{0D4C5BA3-F71E-FA5D-DC76-13A614F90293}"/>
          </ac:cxnSpMkLst>
        </pc:cxnChg>
      </pc:sldChg>
      <pc:sldChg chg="addSp delSp modSp add mod">
        <pc:chgData name="Truong Hoang Linh" userId="29f9092d-49ba-491b-ad98-6284657dd282" providerId="ADAL" clId="{7345F48F-313A-0F42-A64A-91030C118333}" dt="2022-11-08T03:19:06.734" v="1309" actId="20577"/>
        <pc:sldMkLst>
          <pc:docMk/>
          <pc:sldMk cId="3214671465" sldId="1403"/>
        </pc:sldMkLst>
        <pc:spChg chg="del">
          <ac:chgData name="Truong Hoang Linh" userId="29f9092d-49ba-491b-ad98-6284657dd282" providerId="ADAL" clId="{7345F48F-313A-0F42-A64A-91030C118333}" dt="2022-11-08T03:09:13.461" v="607" actId="478"/>
          <ac:spMkLst>
            <pc:docMk/>
            <pc:sldMk cId="3214671465" sldId="1403"/>
            <ac:spMk id="11" creationId="{A64B6B5C-1DC6-3211-A316-877B2EDDE1E0}"/>
          </ac:spMkLst>
        </pc:spChg>
        <pc:graphicFrameChg chg="add mod modGraphic">
          <ac:chgData name="Truong Hoang Linh" userId="29f9092d-49ba-491b-ad98-6284657dd282" providerId="ADAL" clId="{7345F48F-313A-0F42-A64A-91030C118333}" dt="2022-11-08T03:19:06.734" v="1309" actId="20577"/>
          <ac:graphicFrameMkLst>
            <pc:docMk/>
            <pc:sldMk cId="3214671465" sldId="1403"/>
            <ac:graphicFrameMk id="2" creationId="{221FFD96-3074-3C3C-C0E1-A36A0DEC0EB0}"/>
          </ac:graphicFrameMkLst>
        </pc:graphicFrameChg>
        <pc:picChg chg="del">
          <ac:chgData name="Truong Hoang Linh" userId="29f9092d-49ba-491b-ad98-6284657dd282" providerId="ADAL" clId="{7345F48F-313A-0F42-A64A-91030C118333}" dt="2022-11-08T03:09:10.368" v="604" actId="478"/>
          <ac:picMkLst>
            <pc:docMk/>
            <pc:sldMk cId="3214671465" sldId="1403"/>
            <ac:picMk id="9" creationId="{50BAC3A9-F5C8-7C8B-C373-90CEF2EE4BCC}"/>
          </ac:picMkLst>
        </pc:picChg>
        <pc:picChg chg="del">
          <ac:chgData name="Truong Hoang Linh" userId="29f9092d-49ba-491b-ad98-6284657dd282" providerId="ADAL" clId="{7345F48F-313A-0F42-A64A-91030C118333}" dt="2022-11-08T03:09:10.892" v="605" actId="478"/>
          <ac:picMkLst>
            <pc:docMk/>
            <pc:sldMk cId="3214671465" sldId="1403"/>
            <ac:picMk id="12" creationId="{DF7C553A-5F49-E2E9-E5FA-E7B3F18A3E88}"/>
          </ac:picMkLst>
        </pc:picChg>
        <pc:cxnChg chg="del">
          <ac:chgData name="Truong Hoang Linh" userId="29f9092d-49ba-491b-ad98-6284657dd282" providerId="ADAL" clId="{7345F48F-313A-0F42-A64A-91030C118333}" dt="2022-11-08T03:09:12.613" v="606" actId="478"/>
          <ac:cxnSpMkLst>
            <pc:docMk/>
            <pc:sldMk cId="3214671465" sldId="1403"/>
            <ac:cxnSpMk id="14" creationId="{0D4C5BA3-F71E-FA5D-DC76-13A614F90293}"/>
          </ac:cxnSpMkLst>
        </pc:cxnChg>
      </pc:sldChg>
      <pc:sldChg chg="addSp delSp modSp new mod">
        <pc:chgData name="Truong Hoang Linh" userId="29f9092d-49ba-491b-ad98-6284657dd282" providerId="ADAL" clId="{7345F48F-313A-0F42-A64A-91030C118333}" dt="2022-11-08T03:26:38.820" v="1509" actId="1076"/>
        <pc:sldMkLst>
          <pc:docMk/>
          <pc:sldMk cId="1504792339" sldId="1404"/>
        </pc:sldMkLst>
        <pc:spChg chg="del">
          <ac:chgData name="Truong Hoang Linh" userId="29f9092d-49ba-491b-ad98-6284657dd282" providerId="ADAL" clId="{7345F48F-313A-0F42-A64A-91030C118333}" dt="2022-11-08T03:23:21.055" v="1315" actId="478"/>
          <ac:spMkLst>
            <pc:docMk/>
            <pc:sldMk cId="1504792339" sldId="1404"/>
            <ac:spMk id="2" creationId="{C6C3C9DE-EF3D-11C6-BA32-76143F532273}"/>
          </ac:spMkLst>
        </pc:spChg>
        <pc:spChg chg="mod">
          <ac:chgData name="Truong Hoang Linh" userId="29f9092d-49ba-491b-ad98-6284657dd282" providerId="ADAL" clId="{7345F48F-313A-0F42-A64A-91030C118333}" dt="2022-11-08T03:23:47.137" v="1352" actId="20577"/>
          <ac:spMkLst>
            <pc:docMk/>
            <pc:sldMk cId="1504792339" sldId="1404"/>
            <ac:spMk id="4" creationId="{C0EB7A1C-8475-96F5-CA61-B4A498C448ED}"/>
          </ac:spMkLst>
        </pc:spChg>
        <pc:spChg chg="add mod">
          <ac:chgData name="Truong Hoang Linh" userId="29f9092d-49ba-491b-ad98-6284657dd282" providerId="ADAL" clId="{7345F48F-313A-0F42-A64A-91030C118333}" dt="2022-11-08T03:25:09.118" v="1389" actId="1076"/>
          <ac:spMkLst>
            <pc:docMk/>
            <pc:sldMk cId="1504792339" sldId="1404"/>
            <ac:spMk id="12" creationId="{80B13BCE-D59D-648B-2635-94956FAE0563}"/>
          </ac:spMkLst>
        </pc:spChg>
        <pc:spChg chg="add del mod">
          <ac:chgData name="Truong Hoang Linh" userId="29f9092d-49ba-491b-ad98-6284657dd282" providerId="ADAL" clId="{7345F48F-313A-0F42-A64A-91030C118333}" dt="2022-11-08T03:25:27.059" v="1392" actId="478"/>
          <ac:spMkLst>
            <pc:docMk/>
            <pc:sldMk cId="1504792339" sldId="1404"/>
            <ac:spMk id="13" creationId="{FE8F8FCE-F880-2662-4A11-5097F566B671}"/>
          </ac:spMkLst>
        </pc:spChg>
        <pc:spChg chg="add mod">
          <ac:chgData name="Truong Hoang Linh" userId="29f9092d-49ba-491b-ad98-6284657dd282" providerId="ADAL" clId="{7345F48F-313A-0F42-A64A-91030C118333}" dt="2022-11-08T03:25:39.105" v="1414" actId="20577"/>
          <ac:spMkLst>
            <pc:docMk/>
            <pc:sldMk cId="1504792339" sldId="1404"/>
            <ac:spMk id="14" creationId="{6B552564-89D8-7FFE-08EC-1207DDB1072A}"/>
          </ac:spMkLst>
        </pc:spChg>
        <pc:spChg chg="add mod">
          <ac:chgData name="Truong Hoang Linh" userId="29f9092d-49ba-491b-ad98-6284657dd282" providerId="ADAL" clId="{7345F48F-313A-0F42-A64A-91030C118333}" dt="2022-11-08T03:26:06.854" v="1433" actId="20577"/>
          <ac:spMkLst>
            <pc:docMk/>
            <pc:sldMk cId="1504792339" sldId="1404"/>
            <ac:spMk id="15" creationId="{71C8C81E-4E4E-4B94-FD47-F66E49FF64C6}"/>
          </ac:spMkLst>
        </pc:spChg>
        <pc:spChg chg="add mod">
          <ac:chgData name="Truong Hoang Linh" userId="29f9092d-49ba-491b-ad98-6284657dd282" providerId="ADAL" clId="{7345F48F-313A-0F42-A64A-91030C118333}" dt="2022-11-08T03:26:38.820" v="1509" actId="1076"/>
          <ac:spMkLst>
            <pc:docMk/>
            <pc:sldMk cId="1504792339" sldId="1404"/>
            <ac:spMk id="16" creationId="{86116EAF-3C90-042A-AB45-4066E972BCA5}"/>
          </ac:spMkLst>
        </pc:spChg>
        <pc:picChg chg="add mod">
          <ac:chgData name="Truong Hoang Linh" userId="29f9092d-49ba-491b-ad98-6284657dd282" providerId="ADAL" clId="{7345F48F-313A-0F42-A64A-91030C118333}" dt="2022-11-08T03:23:39.889" v="1324" actId="1076"/>
          <ac:picMkLst>
            <pc:docMk/>
            <pc:sldMk cId="1504792339" sldId="1404"/>
            <ac:picMk id="5" creationId="{8FF73AFE-A789-5983-63FF-652D9B278CE4}"/>
          </ac:picMkLst>
        </pc:picChg>
        <pc:cxnChg chg="add">
          <ac:chgData name="Truong Hoang Linh" userId="29f9092d-49ba-491b-ad98-6284657dd282" providerId="ADAL" clId="{7345F48F-313A-0F42-A64A-91030C118333}" dt="2022-11-08T03:24:06.363" v="1353" actId="11529"/>
          <ac:cxnSpMkLst>
            <pc:docMk/>
            <pc:sldMk cId="1504792339" sldId="1404"/>
            <ac:cxnSpMk id="7" creationId="{C1D65027-1415-77B5-EFA7-E295463D74F3}"/>
          </ac:cxnSpMkLst>
        </pc:cxnChg>
        <pc:cxnChg chg="add del mod">
          <ac:chgData name="Truong Hoang Linh" userId="29f9092d-49ba-491b-ad98-6284657dd282" providerId="ADAL" clId="{7345F48F-313A-0F42-A64A-91030C118333}" dt="2022-11-08T03:25:27.459" v="1393" actId="478"/>
          <ac:cxnSpMkLst>
            <pc:docMk/>
            <pc:sldMk cId="1504792339" sldId="1404"/>
            <ac:cxnSpMk id="8" creationId="{B4C8ED02-E4CC-462C-7D0E-29121E946D6D}"/>
          </ac:cxnSpMkLst>
        </pc:cxnChg>
        <pc:cxnChg chg="add mod">
          <ac:chgData name="Truong Hoang Linh" userId="29f9092d-49ba-491b-ad98-6284657dd282" providerId="ADAL" clId="{7345F48F-313A-0F42-A64A-91030C118333}" dt="2022-11-08T03:24:18.299" v="1357" actId="1076"/>
          <ac:cxnSpMkLst>
            <pc:docMk/>
            <pc:sldMk cId="1504792339" sldId="1404"/>
            <ac:cxnSpMk id="9" creationId="{78FAC4F9-49D5-3CD7-C1AA-1F5B34BB69D5}"/>
          </ac:cxnSpMkLst>
        </pc:cxnChg>
        <pc:cxnChg chg="add mod">
          <ac:chgData name="Truong Hoang Linh" userId="29f9092d-49ba-491b-ad98-6284657dd282" providerId="ADAL" clId="{7345F48F-313A-0F42-A64A-91030C118333}" dt="2022-11-08T03:24:26.933" v="1359" actId="1076"/>
          <ac:cxnSpMkLst>
            <pc:docMk/>
            <pc:sldMk cId="1504792339" sldId="1404"/>
            <ac:cxnSpMk id="10" creationId="{9B0693C6-9781-0904-D696-6FF3EF0D1C87}"/>
          </ac:cxnSpMkLst>
        </pc:cxnChg>
        <pc:cxnChg chg="add del mod">
          <ac:chgData name="Truong Hoang Linh" userId="29f9092d-49ba-491b-ad98-6284657dd282" providerId="ADAL" clId="{7345F48F-313A-0F42-A64A-91030C118333}" dt="2022-11-08T03:26:09.597" v="1434" actId="478"/>
          <ac:cxnSpMkLst>
            <pc:docMk/>
            <pc:sldMk cId="1504792339" sldId="1404"/>
            <ac:cxnSpMk id="11" creationId="{3D7AA58F-6481-33DD-4661-58F9E8EF0006}"/>
          </ac:cxnSpMkLst>
        </pc:cxnChg>
      </pc:sldChg>
      <pc:sldChg chg="modSp add del mod">
        <pc:chgData name="Truong Hoang Linh" userId="29f9092d-49ba-491b-ad98-6284657dd282" providerId="ADAL" clId="{7345F48F-313A-0F42-A64A-91030C118333}" dt="2022-11-08T03:23:17.683" v="1313" actId="2696"/>
        <pc:sldMkLst>
          <pc:docMk/>
          <pc:sldMk cId="3965721903" sldId="1404"/>
        </pc:sldMkLst>
        <pc:spChg chg="mod">
          <ac:chgData name="Truong Hoang Linh" userId="29f9092d-49ba-491b-ad98-6284657dd282" providerId="ADAL" clId="{7345F48F-313A-0F42-A64A-91030C118333}" dt="2022-11-08T03:23:16.252" v="1312" actId="1076"/>
          <ac:spMkLst>
            <pc:docMk/>
            <pc:sldMk cId="3965721903" sldId="1404"/>
            <ac:spMk id="4" creationId="{671A8B7B-AA16-3A11-E585-04B5BCC1FD65}"/>
          </ac:spMkLst>
        </pc:spChg>
      </pc:sldChg>
      <pc:sldChg chg="addSp delSp modSp add del mod">
        <pc:chgData name="Truong Hoang Linh" userId="29f9092d-49ba-491b-ad98-6284657dd282" providerId="ADAL" clId="{7345F48F-313A-0F42-A64A-91030C118333}" dt="2022-11-08T03:28:55.807" v="1546" actId="2696"/>
        <pc:sldMkLst>
          <pc:docMk/>
          <pc:sldMk cId="2361437271" sldId="1405"/>
        </pc:sldMkLst>
        <pc:spChg chg="del">
          <ac:chgData name="Truong Hoang Linh" userId="29f9092d-49ba-491b-ad98-6284657dd282" providerId="ADAL" clId="{7345F48F-313A-0F42-A64A-91030C118333}" dt="2022-11-08T03:26:44.113" v="1512" actId="478"/>
          <ac:spMkLst>
            <pc:docMk/>
            <pc:sldMk cId="2361437271" sldId="1405"/>
            <ac:spMk id="12" creationId="{80B13BCE-D59D-648B-2635-94956FAE0563}"/>
          </ac:spMkLst>
        </pc:spChg>
        <pc:spChg chg="add mod">
          <ac:chgData name="Truong Hoang Linh" userId="29f9092d-49ba-491b-ad98-6284657dd282" providerId="ADAL" clId="{7345F48F-313A-0F42-A64A-91030C118333}" dt="2022-11-08T03:27:57.597" v="1530" actId="1076"/>
          <ac:spMkLst>
            <pc:docMk/>
            <pc:sldMk cId="2361437271" sldId="1405"/>
            <ac:spMk id="13" creationId="{9F97F347-93F7-B165-2CAA-213B2E0FA32B}"/>
          </ac:spMkLst>
        </pc:spChg>
        <pc:spChg chg="del">
          <ac:chgData name="Truong Hoang Linh" userId="29f9092d-49ba-491b-ad98-6284657dd282" providerId="ADAL" clId="{7345F48F-313A-0F42-A64A-91030C118333}" dt="2022-11-08T03:26:44.113" v="1512" actId="478"/>
          <ac:spMkLst>
            <pc:docMk/>
            <pc:sldMk cId="2361437271" sldId="1405"/>
            <ac:spMk id="14" creationId="{6B552564-89D8-7FFE-08EC-1207DDB1072A}"/>
          </ac:spMkLst>
        </pc:spChg>
        <pc:spChg chg="del">
          <ac:chgData name="Truong Hoang Linh" userId="29f9092d-49ba-491b-ad98-6284657dd282" providerId="ADAL" clId="{7345F48F-313A-0F42-A64A-91030C118333}" dt="2022-11-08T03:26:44.113" v="1512" actId="478"/>
          <ac:spMkLst>
            <pc:docMk/>
            <pc:sldMk cId="2361437271" sldId="1405"/>
            <ac:spMk id="15" creationId="{71C8C81E-4E4E-4B94-FD47-F66E49FF64C6}"/>
          </ac:spMkLst>
        </pc:spChg>
        <pc:spChg chg="del">
          <ac:chgData name="Truong Hoang Linh" userId="29f9092d-49ba-491b-ad98-6284657dd282" providerId="ADAL" clId="{7345F48F-313A-0F42-A64A-91030C118333}" dt="2022-11-08T03:26:44.113" v="1512" actId="478"/>
          <ac:spMkLst>
            <pc:docMk/>
            <pc:sldMk cId="2361437271" sldId="1405"/>
            <ac:spMk id="16" creationId="{86116EAF-3C90-042A-AB45-4066E972BCA5}"/>
          </ac:spMkLst>
        </pc:spChg>
        <pc:picChg chg="add mod">
          <ac:chgData name="Truong Hoang Linh" userId="29f9092d-49ba-491b-ad98-6284657dd282" providerId="ADAL" clId="{7345F48F-313A-0F42-A64A-91030C118333}" dt="2022-11-08T03:27:37.219" v="1526"/>
          <ac:picMkLst>
            <pc:docMk/>
            <pc:sldMk cId="2361437271" sldId="1405"/>
            <ac:picMk id="2" creationId="{0388B807-D071-A29F-1693-EA270BE2BAFD}"/>
          </ac:picMkLst>
        </pc:picChg>
        <pc:picChg chg="del">
          <ac:chgData name="Truong Hoang Linh" userId="29f9092d-49ba-491b-ad98-6284657dd282" providerId="ADAL" clId="{7345F48F-313A-0F42-A64A-91030C118333}" dt="2022-11-08T03:26:43.226" v="1511" actId="478"/>
          <ac:picMkLst>
            <pc:docMk/>
            <pc:sldMk cId="2361437271" sldId="1405"/>
            <ac:picMk id="5" creationId="{8FF73AFE-A789-5983-63FF-652D9B278CE4}"/>
          </ac:picMkLst>
        </pc:picChg>
        <pc:picChg chg="add mod">
          <ac:chgData name="Truong Hoang Linh" userId="29f9092d-49ba-491b-ad98-6284657dd282" providerId="ADAL" clId="{7345F48F-313A-0F42-A64A-91030C118333}" dt="2022-11-08T03:27:37.219" v="1526"/>
          <ac:picMkLst>
            <pc:docMk/>
            <pc:sldMk cId="2361437271" sldId="1405"/>
            <ac:picMk id="6" creationId="{61E3A4F5-645B-EFEC-BD8C-04474E9CA113}"/>
          </ac:picMkLst>
        </pc:picChg>
        <pc:cxnChg chg="del">
          <ac:chgData name="Truong Hoang Linh" userId="29f9092d-49ba-491b-ad98-6284657dd282" providerId="ADAL" clId="{7345F48F-313A-0F42-A64A-91030C118333}" dt="2022-11-08T03:26:44.113" v="1512" actId="478"/>
          <ac:cxnSpMkLst>
            <pc:docMk/>
            <pc:sldMk cId="2361437271" sldId="1405"/>
            <ac:cxnSpMk id="7" creationId="{C1D65027-1415-77B5-EFA7-E295463D74F3}"/>
          </ac:cxnSpMkLst>
        </pc:cxnChg>
        <pc:cxnChg chg="del">
          <ac:chgData name="Truong Hoang Linh" userId="29f9092d-49ba-491b-ad98-6284657dd282" providerId="ADAL" clId="{7345F48F-313A-0F42-A64A-91030C118333}" dt="2022-11-08T03:26:44.113" v="1512" actId="478"/>
          <ac:cxnSpMkLst>
            <pc:docMk/>
            <pc:sldMk cId="2361437271" sldId="1405"/>
            <ac:cxnSpMk id="9" creationId="{78FAC4F9-49D5-3CD7-C1AA-1F5B34BB69D5}"/>
          </ac:cxnSpMkLst>
        </pc:cxnChg>
        <pc:cxnChg chg="del">
          <ac:chgData name="Truong Hoang Linh" userId="29f9092d-49ba-491b-ad98-6284657dd282" providerId="ADAL" clId="{7345F48F-313A-0F42-A64A-91030C118333}" dt="2022-11-08T03:26:44.113" v="1512" actId="478"/>
          <ac:cxnSpMkLst>
            <pc:docMk/>
            <pc:sldMk cId="2361437271" sldId="1405"/>
            <ac:cxnSpMk id="10" creationId="{9B0693C6-9781-0904-D696-6FF3EF0D1C87}"/>
          </ac:cxnSpMkLst>
        </pc:cxnChg>
        <pc:cxnChg chg="add mod">
          <ac:chgData name="Truong Hoang Linh" userId="29f9092d-49ba-491b-ad98-6284657dd282" providerId="ADAL" clId="{7345F48F-313A-0F42-A64A-91030C118333}" dt="2022-11-08T03:27:50.002" v="1528" actId="1076"/>
          <ac:cxnSpMkLst>
            <pc:docMk/>
            <pc:sldMk cId="2361437271" sldId="1405"/>
            <ac:cxnSpMk id="11" creationId="{95630F04-3A1D-DCBA-3327-7F9A2962CAE0}"/>
          </ac:cxnSpMkLst>
        </pc:cxnChg>
        <pc:cxnChg chg="add mod">
          <ac:chgData name="Truong Hoang Linh" userId="29f9092d-49ba-491b-ad98-6284657dd282" providerId="ADAL" clId="{7345F48F-313A-0F42-A64A-91030C118333}" dt="2022-11-08T03:28:13.547" v="1535" actId="1582"/>
          <ac:cxnSpMkLst>
            <pc:docMk/>
            <pc:sldMk cId="2361437271" sldId="1405"/>
            <ac:cxnSpMk id="17" creationId="{508258B3-3CF7-06F5-CA75-1CB086808D9E}"/>
          </ac:cxnSpMkLst>
        </pc:cxnChg>
      </pc:sldChg>
      <pc:sldChg chg="addSp delSp modSp new mod">
        <pc:chgData name="Truong Hoang Linh" userId="29f9092d-49ba-491b-ad98-6284657dd282" providerId="ADAL" clId="{7345F48F-313A-0F42-A64A-91030C118333}" dt="2022-11-08T03:30:03.829" v="1597" actId="1076"/>
        <pc:sldMkLst>
          <pc:docMk/>
          <pc:sldMk cId="1760489028" sldId="1406"/>
        </pc:sldMkLst>
        <pc:spChg chg="del">
          <ac:chgData name="Truong Hoang Linh" userId="29f9092d-49ba-491b-ad98-6284657dd282" providerId="ADAL" clId="{7345F48F-313A-0F42-A64A-91030C118333}" dt="2022-11-08T03:29:39.374" v="1588" actId="478"/>
          <ac:spMkLst>
            <pc:docMk/>
            <pc:sldMk cId="1760489028" sldId="1406"/>
            <ac:spMk id="2" creationId="{2FBE0AA2-9A33-3CEB-BCF8-1A2030F8D961}"/>
          </ac:spMkLst>
        </pc:spChg>
        <pc:spChg chg="mod">
          <ac:chgData name="Truong Hoang Linh" userId="29f9092d-49ba-491b-ad98-6284657dd282" providerId="ADAL" clId="{7345F48F-313A-0F42-A64A-91030C118333}" dt="2022-11-08T03:29:34.427" v="1587" actId="20577"/>
          <ac:spMkLst>
            <pc:docMk/>
            <pc:sldMk cId="1760489028" sldId="1406"/>
            <ac:spMk id="4" creationId="{04B4BD8D-9F8F-9FFE-A208-AD4E9ECA651F}"/>
          </ac:spMkLst>
        </pc:spChg>
        <pc:picChg chg="add mod">
          <ac:chgData name="Truong Hoang Linh" userId="29f9092d-49ba-491b-ad98-6284657dd282" providerId="ADAL" clId="{7345F48F-313A-0F42-A64A-91030C118333}" dt="2022-11-08T03:30:03.829" v="1597" actId="1076"/>
          <ac:picMkLst>
            <pc:docMk/>
            <pc:sldMk cId="1760489028" sldId="1406"/>
            <ac:picMk id="5" creationId="{A5921E62-253C-571D-50D9-CA5E537EB612}"/>
          </ac:picMkLst>
        </pc:picChg>
      </pc:sldChg>
      <pc:sldChg chg="addSp delSp modSp add mod">
        <pc:chgData name="Truong Hoang Linh" userId="29f9092d-49ba-491b-ad98-6284657dd282" providerId="ADAL" clId="{7345F48F-313A-0F42-A64A-91030C118333}" dt="2022-11-08T03:33:42.175" v="1691" actId="404"/>
        <pc:sldMkLst>
          <pc:docMk/>
          <pc:sldMk cId="2643468523" sldId="1407"/>
        </pc:sldMkLst>
        <pc:spChg chg="mod">
          <ac:chgData name="Truong Hoang Linh" userId="29f9092d-49ba-491b-ad98-6284657dd282" providerId="ADAL" clId="{7345F48F-313A-0F42-A64A-91030C118333}" dt="2022-11-08T03:33:42.175" v="1691" actId="404"/>
          <ac:spMkLst>
            <pc:docMk/>
            <pc:sldMk cId="2643468523" sldId="1407"/>
            <ac:spMk id="4" creationId="{04B4BD8D-9F8F-9FFE-A208-AD4E9ECA651F}"/>
          </ac:spMkLst>
        </pc:spChg>
        <pc:spChg chg="add del mod">
          <ac:chgData name="Truong Hoang Linh" userId="29f9092d-49ba-491b-ad98-6284657dd282" providerId="ADAL" clId="{7345F48F-313A-0F42-A64A-91030C118333}" dt="2022-11-08T03:31:38.094" v="1615" actId="478"/>
          <ac:spMkLst>
            <pc:docMk/>
            <pc:sldMk cId="2643468523" sldId="1407"/>
            <ac:spMk id="10" creationId="{D92E1316-3C13-81C3-B763-5D0551FF13FB}"/>
          </ac:spMkLst>
        </pc:spChg>
        <pc:picChg chg="add del mod">
          <ac:chgData name="Truong Hoang Linh" userId="29f9092d-49ba-491b-ad98-6284657dd282" providerId="ADAL" clId="{7345F48F-313A-0F42-A64A-91030C118333}" dt="2022-11-08T03:31:36.171" v="1611" actId="478"/>
          <ac:picMkLst>
            <pc:docMk/>
            <pc:sldMk cId="2643468523" sldId="1407"/>
            <ac:picMk id="2" creationId="{96F923FA-C6D2-3C32-1ADC-7AD39EBD7A17}"/>
          </ac:picMkLst>
        </pc:picChg>
        <pc:picChg chg="del">
          <ac:chgData name="Truong Hoang Linh" userId="29f9092d-49ba-491b-ad98-6284657dd282" providerId="ADAL" clId="{7345F48F-313A-0F42-A64A-91030C118333}" dt="2022-11-08T03:30:16.932" v="1599" actId="478"/>
          <ac:picMkLst>
            <pc:docMk/>
            <pc:sldMk cId="2643468523" sldId="1407"/>
            <ac:picMk id="5" creationId="{A5921E62-253C-571D-50D9-CA5E537EB612}"/>
          </ac:picMkLst>
        </pc:picChg>
        <pc:picChg chg="add del mod">
          <ac:chgData name="Truong Hoang Linh" userId="29f9092d-49ba-491b-ad98-6284657dd282" providerId="ADAL" clId="{7345F48F-313A-0F42-A64A-91030C118333}" dt="2022-11-08T03:31:36.802" v="1614" actId="478"/>
          <ac:picMkLst>
            <pc:docMk/>
            <pc:sldMk cId="2643468523" sldId="1407"/>
            <ac:picMk id="6" creationId="{6ADA36FE-7863-4DE4-148B-F7610BBF88C2}"/>
          </ac:picMkLst>
        </pc:picChg>
        <pc:picChg chg="add del mod">
          <ac:chgData name="Truong Hoang Linh" userId="29f9092d-49ba-491b-ad98-6284657dd282" providerId="ADAL" clId="{7345F48F-313A-0F42-A64A-91030C118333}" dt="2022-11-08T03:31:35.875" v="1610" actId="478"/>
          <ac:picMkLst>
            <pc:docMk/>
            <pc:sldMk cId="2643468523" sldId="1407"/>
            <ac:picMk id="7" creationId="{C16DAC5B-38DD-42A7-BC2D-C86BA4A92C07}"/>
          </ac:picMkLst>
        </pc:picChg>
        <pc:picChg chg="add del mod">
          <ac:chgData name="Truong Hoang Linh" userId="29f9092d-49ba-491b-ad98-6284657dd282" providerId="ADAL" clId="{7345F48F-313A-0F42-A64A-91030C118333}" dt="2022-11-08T03:31:36.501" v="1613" actId="478"/>
          <ac:picMkLst>
            <pc:docMk/>
            <pc:sldMk cId="2643468523" sldId="1407"/>
            <ac:picMk id="8" creationId="{A5C3173D-397E-6156-CFCA-5486294B9F71}"/>
          </ac:picMkLst>
        </pc:picChg>
        <pc:picChg chg="add del mod">
          <ac:chgData name="Truong Hoang Linh" userId="29f9092d-49ba-491b-ad98-6284657dd282" providerId="ADAL" clId="{7345F48F-313A-0F42-A64A-91030C118333}" dt="2022-11-08T03:31:35.539" v="1609" actId="478"/>
          <ac:picMkLst>
            <pc:docMk/>
            <pc:sldMk cId="2643468523" sldId="1407"/>
            <ac:picMk id="9" creationId="{78C46C1C-2AD5-2AD1-520B-484CDC900964}"/>
          </ac:picMkLst>
        </pc:picChg>
        <pc:picChg chg="add mod modCrop">
          <ac:chgData name="Truong Hoang Linh" userId="29f9092d-49ba-491b-ad98-6284657dd282" providerId="ADAL" clId="{7345F48F-313A-0F42-A64A-91030C118333}" dt="2022-11-08T03:32:12.093" v="1626" actId="1076"/>
          <ac:picMkLst>
            <pc:docMk/>
            <pc:sldMk cId="2643468523" sldId="1407"/>
            <ac:picMk id="12" creationId="{999D2269-86D5-0A3B-72A7-DFDCA89A6254}"/>
          </ac:picMkLst>
        </pc:picChg>
      </pc:sldChg>
      <pc:sldChg chg="addSp delSp modSp add mod">
        <pc:chgData name="Truong Hoang Linh" userId="29f9092d-49ba-491b-ad98-6284657dd282" providerId="ADAL" clId="{7345F48F-313A-0F42-A64A-91030C118333}" dt="2022-11-08T03:33:50.442" v="1693"/>
        <pc:sldMkLst>
          <pc:docMk/>
          <pc:sldMk cId="3879671958" sldId="1408"/>
        </pc:sldMkLst>
        <pc:spChg chg="mod">
          <ac:chgData name="Truong Hoang Linh" userId="29f9092d-49ba-491b-ad98-6284657dd282" providerId="ADAL" clId="{7345F48F-313A-0F42-A64A-91030C118333}" dt="2022-11-08T03:33:50.442" v="1693"/>
          <ac:spMkLst>
            <pc:docMk/>
            <pc:sldMk cId="3879671958" sldId="1408"/>
            <ac:spMk id="4" creationId="{04B4BD8D-9F8F-9FFE-A208-AD4E9ECA651F}"/>
          </ac:spMkLst>
        </pc:spChg>
        <pc:picChg chg="add mod modCrop">
          <ac:chgData name="Truong Hoang Linh" userId="29f9092d-49ba-491b-ad98-6284657dd282" providerId="ADAL" clId="{7345F48F-313A-0F42-A64A-91030C118333}" dt="2022-11-08T03:32:30.578" v="1632" actId="1076"/>
          <ac:picMkLst>
            <pc:docMk/>
            <pc:sldMk cId="3879671958" sldId="1408"/>
            <ac:picMk id="2" creationId="{B0984347-C6FB-CAFE-B657-CF4EF4A851ED}"/>
          </ac:picMkLst>
        </pc:picChg>
        <pc:picChg chg="del">
          <ac:chgData name="Truong Hoang Linh" userId="29f9092d-49ba-491b-ad98-6284657dd282" providerId="ADAL" clId="{7345F48F-313A-0F42-A64A-91030C118333}" dt="2022-11-08T03:32:18.771" v="1628" actId="478"/>
          <ac:picMkLst>
            <pc:docMk/>
            <pc:sldMk cId="3879671958" sldId="1408"/>
            <ac:picMk id="12" creationId="{999D2269-86D5-0A3B-72A7-DFDCA89A6254}"/>
          </ac:picMkLst>
        </pc:picChg>
      </pc:sldChg>
      <pc:sldChg chg="addSp delSp modSp add mod ord">
        <pc:chgData name="Truong Hoang Linh" userId="29f9092d-49ba-491b-ad98-6284657dd282" providerId="ADAL" clId="{7345F48F-313A-0F42-A64A-91030C118333}" dt="2022-11-08T03:35:34.026" v="1871" actId="20578"/>
        <pc:sldMkLst>
          <pc:docMk/>
          <pc:sldMk cId="2184050621" sldId="1409"/>
        </pc:sldMkLst>
        <pc:spChg chg="mod">
          <ac:chgData name="Truong Hoang Linh" userId="29f9092d-49ba-491b-ad98-6284657dd282" providerId="ADAL" clId="{7345F48F-313A-0F42-A64A-91030C118333}" dt="2022-11-08T03:35:29.811" v="1870" actId="20577"/>
          <ac:spMkLst>
            <pc:docMk/>
            <pc:sldMk cId="2184050621" sldId="1409"/>
            <ac:spMk id="4" creationId="{04B4BD8D-9F8F-9FFE-A208-AD4E9ECA651F}"/>
          </ac:spMkLst>
        </pc:spChg>
        <pc:spChg chg="add mod">
          <ac:chgData name="Truong Hoang Linh" userId="29f9092d-49ba-491b-ad98-6284657dd282" providerId="ADAL" clId="{7345F48F-313A-0F42-A64A-91030C118333}" dt="2022-11-08T03:35:20.760" v="1846" actId="14100"/>
          <ac:spMkLst>
            <pc:docMk/>
            <pc:sldMk cId="2184050621" sldId="1409"/>
            <ac:spMk id="6" creationId="{D719B6F7-D284-6B39-EE40-129AB03466EC}"/>
          </ac:spMkLst>
        </pc:spChg>
        <pc:picChg chg="del">
          <ac:chgData name="Truong Hoang Linh" userId="29f9092d-49ba-491b-ad98-6284657dd282" providerId="ADAL" clId="{7345F48F-313A-0F42-A64A-91030C118333}" dt="2022-11-08T03:34:26.483" v="1695" actId="478"/>
          <ac:picMkLst>
            <pc:docMk/>
            <pc:sldMk cId="2184050621" sldId="1409"/>
            <ac:picMk id="2" creationId="{B0984347-C6FB-CAFE-B657-CF4EF4A851ED}"/>
          </ac:picMkLst>
        </pc:picChg>
        <pc:picChg chg="add mod">
          <ac:chgData name="Truong Hoang Linh" userId="29f9092d-49ba-491b-ad98-6284657dd282" providerId="ADAL" clId="{7345F48F-313A-0F42-A64A-91030C118333}" dt="2022-11-08T03:34:35.989" v="1701" actId="1076"/>
          <ac:picMkLst>
            <pc:docMk/>
            <pc:sldMk cId="2184050621" sldId="1409"/>
            <ac:picMk id="5" creationId="{971C1A14-4D44-943D-4BF7-A42B5F20339A}"/>
          </ac:picMkLst>
        </pc:picChg>
      </pc:sldChg>
      <pc:sldChg chg="addSp delSp modSp new mod">
        <pc:chgData name="Truong Hoang Linh" userId="29f9092d-49ba-491b-ad98-6284657dd282" providerId="ADAL" clId="{7345F48F-313A-0F42-A64A-91030C118333}" dt="2022-11-08T03:48:10.113" v="2341" actId="20577"/>
        <pc:sldMkLst>
          <pc:docMk/>
          <pc:sldMk cId="3729473324" sldId="1410"/>
        </pc:sldMkLst>
        <pc:spChg chg="del">
          <ac:chgData name="Truong Hoang Linh" userId="29f9092d-49ba-491b-ad98-6284657dd282" providerId="ADAL" clId="{7345F48F-313A-0F42-A64A-91030C118333}" dt="2022-11-08T03:45:11.240" v="2016" actId="478"/>
          <ac:spMkLst>
            <pc:docMk/>
            <pc:sldMk cId="3729473324" sldId="1410"/>
            <ac:spMk id="2" creationId="{9CDD4E65-373D-C81D-C32A-7F908983A453}"/>
          </ac:spMkLst>
        </pc:spChg>
        <pc:spChg chg="mod">
          <ac:chgData name="Truong Hoang Linh" userId="29f9092d-49ba-491b-ad98-6284657dd282" providerId="ADAL" clId="{7345F48F-313A-0F42-A64A-91030C118333}" dt="2022-11-08T03:48:10.113" v="2341" actId="20577"/>
          <ac:spMkLst>
            <pc:docMk/>
            <pc:sldMk cId="3729473324" sldId="1410"/>
            <ac:spMk id="4" creationId="{D3E0FD6B-4799-D509-4F04-CA93E6949EAE}"/>
          </ac:spMkLst>
        </pc:spChg>
        <pc:spChg chg="add mod">
          <ac:chgData name="Truong Hoang Linh" userId="29f9092d-49ba-491b-ad98-6284657dd282" providerId="ADAL" clId="{7345F48F-313A-0F42-A64A-91030C118333}" dt="2022-11-08T03:47:30.412" v="2269" actId="20577"/>
          <ac:spMkLst>
            <pc:docMk/>
            <pc:sldMk cId="3729473324" sldId="1410"/>
            <ac:spMk id="8" creationId="{F312D69A-EF3D-12DE-C657-CA93119C78BC}"/>
          </ac:spMkLst>
        </pc:spChg>
        <pc:picChg chg="add mod">
          <ac:chgData name="Truong Hoang Linh" userId="29f9092d-49ba-491b-ad98-6284657dd282" providerId="ADAL" clId="{7345F48F-313A-0F42-A64A-91030C118333}" dt="2022-11-08T03:45:23.449" v="2022" actId="1076"/>
          <ac:picMkLst>
            <pc:docMk/>
            <pc:sldMk cId="3729473324" sldId="1410"/>
            <ac:picMk id="6" creationId="{CA797730-E843-606B-55BB-73B799D2AE46}"/>
          </ac:picMkLst>
        </pc:picChg>
        <pc:picChg chg="add mod">
          <ac:chgData name="Truong Hoang Linh" userId="29f9092d-49ba-491b-ad98-6284657dd282" providerId="ADAL" clId="{7345F48F-313A-0F42-A64A-91030C118333}" dt="2022-11-08T03:46:06.752" v="2028" actId="1076"/>
          <ac:picMkLst>
            <pc:docMk/>
            <pc:sldMk cId="3729473324" sldId="1410"/>
            <ac:picMk id="7" creationId="{237C189B-91AB-2021-49BD-373B58339137}"/>
          </ac:picMkLst>
        </pc:picChg>
      </pc:sldChg>
      <pc:sldMasterChg chg="delSldLayout">
        <pc:chgData name="Truong Hoang Linh" userId="29f9092d-49ba-491b-ad98-6284657dd282" providerId="ADAL" clId="{7345F48F-313A-0F42-A64A-91030C118333}" dt="2022-11-08T03:28:19.450" v="1536" actId="2696"/>
        <pc:sldMasterMkLst>
          <pc:docMk/>
          <pc:sldMasterMk cId="0" sldId="2147483656"/>
        </pc:sldMasterMkLst>
        <pc:sldLayoutChg chg="del">
          <pc:chgData name="Truong Hoang Linh" userId="29f9092d-49ba-491b-ad98-6284657dd282" providerId="ADAL" clId="{7345F48F-313A-0F42-A64A-91030C118333}" dt="2022-11-08T03:28:19.450" v="1536" actId="2696"/>
          <pc:sldLayoutMkLst>
            <pc:docMk/>
            <pc:sldMasterMk cId="0" sldId="2147483656"/>
            <pc:sldLayoutMk cId="521016254" sldId="2147483663"/>
          </pc:sldLayoutMkLst>
        </pc:sldLayoutChg>
      </pc:sldMasterChg>
    </pc:docChg>
  </pc:docChgLst>
  <pc:docChgLst>
    <pc:chgData name="'' ''" userId="29f9092d-49ba-491b-ad98-6284657dd282" providerId="ADAL" clId="{AC249DFF-86EA-43A0-8881-EDF86206E6A5}"/>
    <pc:docChg chg="undo custSel addSld delSld modSld">
      <pc:chgData name="'' ''" userId="29f9092d-49ba-491b-ad98-6284657dd282" providerId="ADAL" clId="{AC249DFF-86EA-43A0-8881-EDF86206E6A5}" dt="2022-11-17T06:53:19.070" v="587" actId="20577"/>
      <pc:docMkLst>
        <pc:docMk/>
      </pc:docMkLst>
      <pc:sldChg chg="del">
        <pc:chgData name="'' ''" userId="29f9092d-49ba-491b-ad98-6284657dd282" providerId="ADAL" clId="{AC249DFF-86EA-43A0-8881-EDF86206E6A5}" dt="2022-11-16T15:40:49.308" v="11" actId="47"/>
        <pc:sldMkLst>
          <pc:docMk/>
          <pc:sldMk cId="2000148848" sldId="258"/>
        </pc:sldMkLst>
      </pc:sldChg>
      <pc:sldChg chg="modSp mod">
        <pc:chgData name="'' ''" userId="29f9092d-49ba-491b-ad98-6284657dd282" providerId="ADAL" clId="{AC249DFF-86EA-43A0-8881-EDF86206E6A5}" dt="2022-11-16T15:40:40.857" v="2" actId="20577"/>
        <pc:sldMkLst>
          <pc:docMk/>
          <pc:sldMk cId="4286297053" sldId="1379"/>
        </pc:sldMkLst>
        <pc:spChg chg="mod">
          <ac:chgData name="'' ''" userId="29f9092d-49ba-491b-ad98-6284657dd282" providerId="ADAL" clId="{AC249DFF-86EA-43A0-8881-EDF86206E6A5}" dt="2022-11-16T15:40:40.857" v="2" actId="20577"/>
          <ac:spMkLst>
            <pc:docMk/>
            <pc:sldMk cId="4286297053" sldId="1379"/>
            <ac:spMk id="3" creationId="{00000000-0000-0000-0000-000000000000}"/>
          </ac:spMkLst>
        </pc:spChg>
      </pc:sldChg>
      <pc:sldChg chg="del">
        <pc:chgData name="'' ''" userId="29f9092d-49ba-491b-ad98-6284657dd282" providerId="ADAL" clId="{AC249DFF-86EA-43A0-8881-EDF86206E6A5}" dt="2022-11-16T15:40:45.831" v="3" actId="47"/>
        <pc:sldMkLst>
          <pc:docMk/>
          <pc:sldMk cId="2730207364" sldId="1402"/>
        </pc:sldMkLst>
      </pc:sldChg>
      <pc:sldChg chg="del">
        <pc:chgData name="'' ''" userId="29f9092d-49ba-491b-ad98-6284657dd282" providerId="ADAL" clId="{AC249DFF-86EA-43A0-8881-EDF86206E6A5}" dt="2022-11-16T15:40:46.501" v="4" actId="47"/>
        <pc:sldMkLst>
          <pc:docMk/>
          <pc:sldMk cId="3214671465" sldId="1403"/>
        </pc:sldMkLst>
      </pc:sldChg>
      <pc:sldChg chg="del">
        <pc:chgData name="'' ''" userId="29f9092d-49ba-491b-ad98-6284657dd282" providerId="ADAL" clId="{AC249DFF-86EA-43A0-8881-EDF86206E6A5}" dt="2022-11-16T15:40:46.981" v="5" actId="47"/>
        <pc:sldMkLst>
          <pc:docMk/>
          <pc:sldMk cId="1504792339" sldId="1404"/>
        </pc:sldMkLst>
      </pc:sldChg>
      <pc:sldChg chg="del">
        <pc:chgData name="'' ''" userId="29f9092d-49ba-491b-ad98-6284657dd282" providerId="ADAL" clId="{AC249DFF-86EA-43A0-8881-EDF86206E6A5}" dt="2022-11-16T15:40:47.367" v="6" actId="47"/>
        <pc:sldMkLst>
          <pc:docMk/>
          <pc:sldMk cId="2361437271" sldId="1405"/>
        </pc:sldMkLst>
      </pc:sldChg>
      <pc:sldChg chg="del">
        <pc:chgData name="'' ''" userId="29f9092d-49ba-491b-ad98-6284657dd282" providerId="ADAL" clId="{AC249DFF-86EA-43A0-8881-EDF86206E6A5}" dt="2022-11-16T15:40:47.732" v="7" actId="47"/>
        <pc:sldMkLst>
          <pc:docMk/>
          <pc:sldMk cId="1760489028" sldId="1406"/>
        </pc:sldMkLst>
      </pc:sldChg>
      <pc:sldChg chg="del">
        <pc:chgData name="'' ''" userId="29f9092d-49ba-491b-ad98-6284657dd282" providerId="ADAL" clId="{AC249DFF-86EA-43A0-8881-EDF86206E6A5}" dt="2022-11-16T15:40:48.356" v="9" actId="47"/>
        <pc:sldMkLst>
          <pc:docMk/>
          <pc:sldMk cId="2643468523" sldId="1407"/>
        </pc:sldMkLst>
      </pc:sldChg>
      <pc:sldChg chg="del">
        <pc:chgData name="'' ''" userId="29f9092d-49ba-491b-ad98-6284657dd282" providerId="ADAL" clId="{AC249DFF-86EA-43A0-8881-EDF86206E6A5}" dt="2022-11-16T15:40:48.716" v="10" actId="47"/>
        <pc:sldMkLst>
          <pc:docMk/>
          <pc:sldMk cId="3879671958" sldId="1408"/>
        </pc:sldMkLst>
      </pc:sldChg>
      <pc:sldChg chg="del">
        <pc:chgData name="'' ''" userId="29f9092d-49ba-491b-ad98-6284657dd282" providerId="ADAL" clId="{AC249DFF-86EA-43A0-8881-EDF86206E6A5}" dt="2022-11-16T15:40:48.046" v="8" actId="47"/>
        <pc:sldMkLst>
          <pc:docMk/>
          <pc:sldMk cId="2184050621" sldId="1409"/>
        </pc:sldMkLst>
      </pc:sldChg>
      <pc:sldChg chg="addSp delSp modSp mod">
        <pc:chgData name="'' ''" userId="29f9092d-49ba-491b-ad98-6284657dd282" providerId="ADAL" clId="{AC249DFF-86EA-43A0-8881-EDF86206E6A5}" dt="2022-11-16T15:44:56.061" v="153" actId="404"/>
        <pc:sldMkLst>
          <pc:docMk/>
          <pc:sldMk cId="3729473324" sldId="1410"/>
        </pc:sldMkLst>
        <pc:spChg chg="mod">
          <ac:chgData name="'' ''" userId="29f9092d-49ba-491b-ad98-6284657dd282" providerId="ADAL" clId="{AC249DFF-86EA-43A0-8881-EDF86206E6A5}" dt="2022-11-16T15:44:56.061" v="153" actId="404"/>
          <ac:spMkLst>
            <pc:docMk/>
            <pc:sldMk cId="3729473324" sldId="1410"/>
            <ac:spMk id="4" creationId="{D3E0FD6B-4799-D509-4F04-CA93E6949EAE}"/>
          </ac:spMkLst>
        </pc:spChg>
        <pc:spChg chg="add del mod">
          <ac:chgData name="'' ''" userId="29f9092d-49ba-491b-ad98-6284657dd282" providerId="ADAL" clId="{AC249DFF-86EA-43A0-8881-EDF86206E6A5}" dt="2022-11-16T15:42:46.936" v="33" actId="478"/>
          <ac:spMkLst>
            <pc:docMk/>
            <pc:sldMk cId="3729473324" sldId="1410"/>
            <ac:spMk id="5" creationId="{F5970762-3F5F-31E8-9317-4E8D92B2C91E}"/>
          </ac:spMkLst>
        </pc:spChg>
        <pc:spChg chg="del">
          <ac:chgData name="'' ''" userId="29f9092d-49ba-491b-ad98-6284657dd282" providerId="ADAL" clId="{AC249DFF-86EA-43A0-8881-EDF86206E6A5}" dt="2022-11-16T15:40:58.106" v="14" actId="478"/>
          <ac:spMkLst>
            <pc:docMk/>
            <pc:sldMk cId="3729473324" sldId="1410"/>
            <ac:spMk id="8" creationId="{F312D69A-EF3D-12DE-C657-CA93119C78BC}"/>
          </ac:spMkLst>
        </pc:spChg>
        <pc:spChg chg="add del mod">
          <ac:chgData name="'' ''" userId="29f9092d-49ba-491b-ad98-6284657dd282" providerId="ADAL" clId="{AC249DFF-86EA-43A0-8881-EDF86206E6A5}" dt="2022-11-16T15:42:47.935" v="34" actId="478"/>
          <ac:spMkLst>
            <pc:docMk/>
            <pc:sldMk cId="3729473324" sldId="1410"/>
            <ac:spMk id="10" creationId="{5B00FD02-0FE4-7B8E-E456-C446023E0B03}"/>
          </ac:spMkLst>
        </pc:spChg>
        <pc:spChg chg="add mod">
          <ac:chgData name="'' ''" userId="29f9092d-49ba-491b-ad98-6284657dd282" providerId="ADAL" clId="{AC249DFF-86EA-43A0-8881-EDF86206E6A5}" dt="2022-11-16T15:42:38.532" v="30" actId="20577"/>
          <ac:spMkLst>
            <pc:docMk/>
            <pc:sldMk cId="3729473324" sldId="1410"/>
            <ac:spMk id="12" creationId="{42F124AA-69DB-5F35-9C43-BA35B5B73171}"/>
          </ac:spMkLst>
        </pc:spChg>
        <pc:spChg chg="add mod">
          <ac:chgData name="'' ''" userId="29f9092d-49ba-491b-ad98-6284657dd282" providerId="ADAL" clId="{AC249DFF-86EA-43A0-8881-EDF86206E6A5}" dt="2022-11-16T15:42:37.367" v="29" actId="20577"/>
          <ac:spMkLst>
            <pc:docMk/>
            <pc:sldMk cId="3729473324" sldId="1410"/>
            <ac:spMk id="14" creationId="{C343EB29-BAF0-840A-83C4-4DB3D70D9853}"/>
          </ac:spMkLst>
        </pc:spChg>
        <pc:spChg chg="add mod">
          <ac:chgData name="'' ''" userId="29f9092d-49ba-491b-ad98-6284657dd282" providerId="ADAL" clId="{AC249DFF-86EA-43A0-8881-EDF86206E6A5}" dt="2022-11-16T15:43:45.439" v="103" actId="1076"/>
          <ac:spMkLst>
            <pc:docMk/>
            <pc:sldMk cId="3729473324" sldId="1410"/>
            <ac:spMk id="16" creationId="{66ADD8DF-1265-EEC7-A028-B4FDE0CAC21D}"/>
          </ac:spMkLst>
        </pc:spChg>
        <pc:graphicFrameChg chg="add mod modGraphic">
          <ac:chgData name="'' ''" userId="29f9092d-49ba-491b-ad98-6284657dd282" providerId="ADAL" clId="{AC249DFF-86EA-43A0-8881-EDF86206E6A5}" dt="2022-11-16T15:43:15.908" v="48" actId="14100"/>
          <ac:graphicFrameMkLst>
            <pc:docMk/>
            <pc:sldMk cId="3729473324" sldId="1410"/>
            <ac:graphicFrameMk id="15" creationId="{BA74B3EF-9265-4A15-73A6-A9866BF585FF}"/>
          </ac:graphicFrameMkLst>
        </pc:graphicFrameChg>
        <pc:picChg chg="add del mod">
          <ac:chgData name="'' ''" userId="29f9092d-49ba-491b-ad98-6284657dd282" providerId="ADAL" clId="{AC249DFF-86EA-43A0-8881-EDF86206E6A5}" dt="2022-11-16T15:42:45.965" v="32" actId="478"/>
          <ac:picMkLst>
            <pc:docMk/>
            <pc:sldMk cId="3729473324" sldId="1410"/>
            <ac:picMk id="2" creationId="{20277E45-E139-CADE-4572-2CD793D98D21}"/>
          </ac:picMkLst>
        </pc:picChg>
        <pc:picChg chg="del">
          <ac:chgData name="'' ''" userId="29f9092d-49ba-491b-ad98-6284657dd282" providerId="ADAL" clId="{AC249DFF-86EA-43A0-8881-EDF86206E6A5}" dt="2022-11-16T15:40:56.496" v="12" actId="478"/>
          <ac:picMkLst>
            <pc:docMk/>
            <pc:sldMk cId="3729473324" sldId="1410"/>
            <ac:picMk id="6" creationId="{CA797730-E843-606B-55BB-73B799D2AE46}"/>
          </ac:picMkLst>
        </pc:picChg>
        <pc:picChg chg="del">
          <ac:chgData name="'' ''" userId="29f9092d-49ba-491b-ad98-6284657dd282" providerId="ADAL" clId="{AC249DFF-86EA-43A0-8881-EDF86206E6A5}" dt="2022-11-16T15:40:57.036" v="13" actId="478"/>
          <ac:picMkLst>
            <pc:docMk/>
            <pc:sldMk cId="3729473324" sldId="1410"/>
            <ac:picMk id="7" creationId="{237C189B-91AB-2021-49BD-373B58339137}"/>
          </ac:picMkLst>
        </pc:picChg>
        <pc:picChg chg="add del mod">
          <ac:chgData name="'' ''" userId="29f9092d-49ba-491b-ad98-6284657dd282" providerId="ADAL" clId="{AC249DFF-86EA-43A0-8881-EDF86206E6A5}" dt="2022-11-16T15:42:45.577" v="31" actId="478"/>
          <ac:picMkLst>
            <pc:docMk/>
            <pc:sldMk cId="3729473324" sldId="1410"/>
            <ac:picMk id="9" creationId="{6C155E1B-7918-DAB9-1888-8E05580EDED1}"/>
          </ac:picMkLst>
        </pc:picChg>
        <pc:picChg chg="add mod">
          <ac:chgData name="'' ''" userId="29f9092d-49ba-491b-ad98-6284657dd282" providerId="ADAL" clId="{AC249DFF-86EA-43A0-8881-EDF86206E6A5}" dt="2022-11-16T15:41:35.981" v="26" actId="14100"/>
          <ac:picMkLst>
            <pc:docMk/>
            <pc:sldMk cId="3729473324" sldId="1410"/>
            <ac:picMk id="11" creationId="{DCA40235-E1B7-2786-1BA0-181CC355397F}"/>
          </ac:picMkLst>
        </pc:picChg>
        <pc:picChg chg="add mod">
          <ac:chgData name="'' ''" userId="29f9092d-49ba-491b-ad98-6284657dd282" providerId="ADAL" clId="{AC249DFF-86EA-43A0-8881-EDF86206E6A5}" dt="2022-11-16T15:41:31.984" v="24" actId="1076"/>
          <ac:picMkLst>
            <pc:docMk/>
            <pc:sldMk cId="3729473324" sldId="1410"/>
            <ac:picMk id="13" creationId="{89EA7119-2CB7-E796-33DE-5FFEE4DF3CB6}"/>
          </ac:picMkLst>
        </pc:picChg>
      </pc:sldChg>
      <pc:sldChg chg="addSp delSp modSp add mod">
        <pc:chgData name="'' ''" userId="29f9092d-49ba-491b-ad98-6284657dd282" providerId="ADAL" clId="{AC249DFF-86EA-43A0-8881-EDF86206E6A5}" dt="2022-11-16T15:51:04.068" v="306" actId="1076"/>
        <pc:sldMkLst>
          <pc:docMk/>
          <pc:sldMk cId="1750958318" sldId="1411"/>
        </pc:sldMkLst>
        <pc:spChg chg="del">
          <ac:chgData name="'' ''" userId="29f9092d-49ba-491b-ad98-6284657dd282" providerId="ADAL" clId="{AC249DFF-86EA-43A0-8881-EDF86206E6A5}" dt="2022-11-16T15:44:07.119" v="105" actId="478"/>
          <ac:spMkLst>
            <pc:docMk/>
            <pc:sldMk cId="1750958318" sldId="1411"/>
            <ac:spMk id="3" creationId="{24E793F2-425B-47D3-555B-D08C53384DE1}"/>
          </ac:spMkLst>
        </pc:spChg>
        <pc:spChg chg="del">
          <ac:chgData name="'' ''" userId="29f9092d-49ba-491b-ad98-6284657dd282" providerId="ADAL" clId="{AC249DFF-86EA-43A0-8881-EDF86206E6A5}" dt="2022-11-16T15:45:01.266" v="156" actId="478"/>
          <ac:spMkLst>
            <pc:docMk/>
            <pc:sldMk cId="1750958318" sldId="1411"/>
            <ac:spMk id="4" creationId="{D3E0FD6B-4799-D509-4F04-CA93E6949EAE}"/>
          </ac:spMkLst>
        </pc:spChg>
        <pc:spChg chg="mod">
          <ac:chgData name="'' ''" userId="29f9092d-49ba-491b-ad98-6284657dd282" providerId="ADAL" clId="{AC249DFF-86EA-43A0-8881-EDF86206E6A5}" dt="2022-11-16T15:44:10.314" v="108"/>
          <ac:spMkLst>
            <pc:docMk/>
            <pc:sldMk cId="1750958318" sldId="1411"/>
            <ac:spMk id="7" creationId="{CCD8FD05-C899-BBFF-A2C9-958A22E239CF}"/>
          </ac:spMkLst>
        </pc:spChg>
        <pc:spChg chg="mod">
          <ac:chgData name="'' ''" userId="29f9092d-49ba-491b-ad98-6284657dd282" providerId="ADAL" clId="{AC249DFF-86EA-43A0-8881-EDF86206E6A5}" dt="2022-11-16T15:44:10.314" v="108"/>
          <ac:spMkLst>
            <pc:docMk/>
            <pc:sldMk cId="1750958318" sldId="1411"/>
            <ac:spMk id="8" creationId="{6C33CA79-29E1-A3F1-5C3A-8EE4CCB842D7}"/>
          </ac:spMkLst>
        </pc:spChg>
        <pc:spChg chg="mod">
          <ac:chgData name="'' ''" userId="29f9092d-49ba-491b-ad98-6284657dd282" providerId="ADAL" clId="{AC249DFF-86EA-43A0-8881-EDF86206E6A5}" dt="2022-11-16T15:44:10.314" v="108"/>
          <ac:spMkLst>
            <pc:docMk/>
            <pc:sldMk cId="1750958318" sldId="1411"/>
            <ac:spMk id="9" creationId="{F5672E53-EEAE-7D55-8874-C900E8FD9278}"/>
          </ac:spMkLst>
        </pc:spChg>
        <pc:spChg chg="mod">
          <ac:chgData name="'' ''" userId="29f9092d-49ba-491b-ad98-6284657dd282" providerId="ADAL" clId="{AC249DFF-86EA-43A0-8881-EDF86206E6A5}" dt="2022-11-16T15:44:10.314" v="108"/>
          <ac:spMkLst>
            <pc:docMk/>
            <pc:sldMk cId="1750958318" sldId="1411"/>
            <ac:spMk id="10" creationId="{2CEA5307-0C29-CCB4-7237-0EA99EA5F882}"/>
          </ac:spMkLst>
        </pc:spChg>
        <pc:spChg chg="del">
          <ac:chgData name="'' ''" userId="29f9092d-49ba-491b-ad98-6284657dd282" providerId="ADAL" clId="{AC249DFF-86EA-43A0-8881-EDF86206E6A5}" dt="2022-11-16T15:44:07.119" v="105" actId="478"/>
          <ac:spMkLst>
            <pc:docMk/>
            <pc:sldMk cId="1750958318" sldId="1411"/>
            <ac:spMk id="12" creationId="{42F124AA-69DB-5F35-9C43-BA35B5B73171}"/>
          </ac:spMkLst>
        </pc:spChg>
        <pc:spChg chg="del">
          <ac:chgData name="'' ''" userId="29f9092d-49ba-491b-ad98-6284657dd282" providerId="ADAL" clId="{AC249DFF-86EA-43A0-8881-EDF86206E6A5}" dt="2022-11-16T15:44:09.320" v="107" actId="478"/>
          <ac:spMkLst>
            <pc:docMk/>
            <pc:sldMk cId="1750958318" sldId="1411"/>
            <ac:spMk id="14" creationId="{C343EB29-BAF0-840A-83C4-4DB3D70D9853}"/>
          </ac:spMkLst>
        </pc:spChg>
        <pc:spChg chg="del">
          <ac:chgData name="'' ''" userId="29f9092d-49ba-491b-ad98-6284657dd282" providerId="ADAL" clId="{AC249DFF-86EA-43A0-8881-EDF86206E6A5}" dt="2022-11-16T15:44:08.458" v="106" actId="478"/>
          <ac:spMkLst>
            <pc:docMk/>
            <pc:sldMk cId="1750958318" sldId="1411"/>
            <ac:spMk id="16" creationId="{66ADD8DF-1265-EEC7-A028-B4FDE0CAC21D}"/>
          </ac:spMkLst>
        </pc:spChg>
        <pc:spChg chg="mod">
          <ac:chgData name="'' ''" userId="29f9092d-49ba-491b-ad98-6284657dd282" providerId="ADAL" clId="{AC249DFF-86EA-43A0-8881-EDF86206E6A5}" dt="2022-11-16T15:44:10.314" v="108"/>
          <ac:spMkLst>
            <pc:docMk/>
            <pc:sldMk cId="1750958318" sldId="1411"/>
            <ac:spMk id="19" creationId="{4D03B2AD-AF4E-3329-095D-B8CEA28CBAF2}"/>
          </ac:spMkLst>
        </pc:spChg>
        <pc:spChg chg="mod">
          <ac:chgData name="'' ''" userId="29f9092d-49ba-491b-ad98-6284657dd282" providerId="ADAL" clId="{AC249DFF-86EA-43A0-8881-EDF86206E6A5}" dt="2022-11-16T15:44:10.314" v="108"/>
          <ac:spMkLst>
            <pc:docMk/>
            <pc:sldMk cId="1750958318" sldId="1411"/>
            <ac:spMk id="20" creationId="{E174D645-DA9D-BE54-2436-A1FE89706EB8}"/>
          </ac:spMkLst>
        </pc:spChg>
        <pc:spChg chg="mod">
          <ac:chgData name="'' ''" userId="29f9092d-49ba-491b-ad98-6284657dd282" providerId="ADAL" clId="{AC249DFF-86EA-43A0-8881-EDF86206E6A5}" dt="2022-11-16T15:44:10.314" v="108"/>
          <ac:spMkLst>
            <pc:docMk/>
            <pc:sldMk cId="1750958318" sldId="1411"/>
            <ac:spMk id="21" creationId="{CC1FED7E-3DD8-9EF2-AA8B-030CD4CE9691}"/>
          </ac:spMkLst>
        </pc:spChg>
        <pc:spChg chg="mod">
          <ac:chgData name="'' ''" userId="29f9092d-49ba-491b-ad98-6284657dd282" providerId="ADAL" clId="{AC249DFF-86EA-43A0-8881-EDF86206E6A5}" dt="2022-11-16T15:44:10.314" v="108"/>
          <ac:spMkLst>
            <pc:docMk/>
            <pc:sldMk cId="1750958318" sldId="1411"/>
            <ac:spMk id="22" creationId="{7AE8BBCF-44E0-9237-8F4B-79289C5EC1FF}"/>
          </ac:spMkLst>
        </pc:spChg>
        <pc:spChg chg="add del mod">
          <ac:chgData name="'' ''" userId="29f9092d-49ba-491b-ad98-6284657dd282" providerId="ADAL" clId="{AC249DFF-86EA-43A0-8881-EDF86206E6A5}" dt="2022-11-16T15:45:00.298" v="155"/>
          <ac:spMkLst>
            <pc:docMk/>
            <pc:sldMk cId="1750958318" sldId="1411"/>
            <ac:spMk id="25" creationId="{FB5D3452-29FB-C544-C451-1AC85B974DA5}"/>
          </ac:spMkLst>
        </pc:spChg>
        <pc:spChg chg="add del mod">
          <ac:chgData name="'' ''" userId="29f9092d-49ba-491b-ad98-6284657dd282" providerId="ADAL" clId="{AC249DFF-86EA-43A0-8881-EDF86206E6A5}" dt="2022-11-16T15:45:02.351" v="157" actId="478"/>
          <ac:spMkLst>
            <pc:docMk/>
            <pc:sldMk cId="1750958318" sldId="1411"/>
            <ac:spMk id="27" creationId="{4132B2EE-1847-8532-F139-EF983D74C6A9}"/>
          </ac:spMkLst>
        </pc:spChg>
        <pc:spChg chg="add mod">
          <ac:chgData name="'' ''" userId="29f9092d-49ba-491b-ad98-6284657dd282" providerId="ADAL" clId="{AC249DFF-86EA-43A0-8881-EDF86206E6A5}" dt="2022-11-16T15:46:07.951" v="250" actId="115"/>
          <ac:spMkLst>
            <pc:docMk/>
            <pc:sldMk cId="1750958318" sldId="1411"/>
            <ac:spMk id="28" creationId="{BB348363-8941-F800-3961-2F8C4F3EB547}"/>
          </ac:spMkLst>
        </pc:spChg>
        <pc:grpChg chg="add del mod">
          <ac:chgData name="'' ''" userId="29f9092d-49ba-491b-ad98-6284657dd282" providerId="ADAL" clId="{AC249DFF-86EA-43A0-8881-EDF86206E6A5}" dt="2022-11-16T15:50:00.004" v="292" actId="478"/>
          <ac:grpSpMkLst>
            <pc:docMk/>
            <pc:sldMk cId="1750958318" sldId="1411"/>
            <ac:grpSpMk id="2" creationId="{FACD2E53-F8A3-AAE9-F694-E39D88CD206A}"/>
          </ac:grpSpMkLst>
        </pc:grpChg>
        <pc:graphicFrameChg chg="del">
          <ac:chgData name="'' ''" userId="29f9092d-49ba-491b-ad98-6284657dd282" providerId="ADAL" clId="{AC249DFF-86EA-43A0-8881-EDF86206E6A5}" dt="2022-11-16T15:44:07.119" v="105" actId="478"/>
          <ac:graphicFrameMkLst>
            <pc:docMk/>
            <pc:sldMk cId="1750958318" sldId="1411"/>
            <ac:graphicFrameMk id="15" creationId="{BA74B3EF-9265-4A15-73A6-A9866BF585FF}"/>
          </ac:graphicFrameMkLst>
        </pc:graphicFrameChg>
        <pc:picChg chg="mod">
          <ac:chgData name="'' ''" userId="29f9092d-49ba-491b-ad98-6284657dd282" providerId="ADAL" clId="{AC249DFF-86EA-43A0-8881-EDF86206E6A5}" dt="2022-11-16T15:44:10.314" v="108"/>
          <ac:picMkLst>
            <pc:docMk/>
            <pc:sldMk cId="1750958318" sldId="1411"/>
            <ac:picMk id="5" creationId="{6EFC8DA2-F9FD-7B54-CA54-6805DE719968}"/>
          </ac:picMkLst>
        </pc:picChg>
        <pc:picChg chg="mod">
          <ac:chgData name="'' ''" userId="29f9092d-49ba-491b-ad98-6284657dd282" providerId="ADAL" clId="{AC249DFF-86EA-43A0-8881-EDF86206E6A5}" dt="2022-11-16T15:44:10.314" v="108"/>
          <ac:picMkLst>
            <pc:docMk/>
            <pc:sldMk cId="1750958318" sldId="1411"/>
            <ac:picMk id="6" creationId="{BF149B43-72BF-53B3-6BB4-675B12CDB962}"/>
          </ac:picMkLst>
        </pc:picChg>
        <pc:picChg chg="del">
          <ac:chgData name="'' ''" userId="29f9092d-49ba-491b-ad98-6284657dd282" providerId="ADAL" clId="{AC249DFF-86EA-43A0-8881-EDF86206E6A5}" dt="2022-11-16T15:44:07.119" v="105" actId="478"/>
          <ac:picMkLst>
            <pc:docMk/>
            <pc:sldMk cId="1750958318" sldId="1411"/>
            <ac:picMk id="11" creationId="{DCA40235-E1B7-2786-1BA0-181CC355397F}"/>
          </ac:picMkLst>
        </pc:picChg>
        <pc:picChg chg="del">
          <ac:chgData name="'' ''" userId="29f9092d-49ba-491b-ad98-6284657dd282" providerId="ADAL" clId="{AC249DFF-86EA-43A0-8881-EDF86206E6A5}" dt="2022-11-16T15:44:07.119" v="105" actId="478"/>
          <ac:picMkLst>
            <pc:docMk/>
            <pc:sldMk cId="1750958318" sldId="1411"/>
            <ac:picMk id="13" creationId="{89EA7119-2CB7-E796-33DE-5FFEE4DF3CB6}"/>
          </ac:picMkLst>
        </pc:picChg>
        <pc:picChg chg="add del mod ord">
          <ac:chgData name="'' ''" userId="29f9092d-49ba-491b-ad98-6284657dd282" providerId="ADAL" clId="{AC249DFF-86EA-43A0-8881-EDF86206E6A5}" dt="2022-11-16T15:50:54.998" v="302" actId="478"/>
          <ac:picMkLst>
            <pc:docMk/>
            <pc:sldMk cId="1750958318" sldId="1411"/>
            <ac:picMk id="30" creationId="{5DDCB456-5C0C-25F0-9089-89D2E384697D}"/>
          </ac:picMkLst>
        </pc:picChg>
        <pc:picChg chg="add mod">
          <ac:chgData name="'' ''" userId="29f9092d-49ba-491b-ad98-6284657dd282" providerId="ADAL" clId="{AC249DFF-86EA-43A0-8881-EDF86206E6A5}" dt="2022-11-16T15:51:04.068" v="306" actId="1076"/>
          <ac:picMkLst>
            <pc:docMk/>
            <pc:sldMk cId="1750958318" sldId="1411"/>
            <ac:picMk id="1026" creationId="{A85B57D2-1ABE-9FAD-EF18-4BC0B6F8C646}"/>
          </ac:picMkLst>
        </pc:picChg>
        <pc:cxnChg chg="mod">
          <ac:chgData name="'' ''" userId="29f9092d-49ba-491b-ad98-6284657dd282" providerId="ADAL" clId="{AC249DFF-86EA-43A0-8881-EDF86206E6A5}" dt="2022-11-16T15:50:00.004" v="292" actId="478"/>
          <ac:cxnSpMkLst>
            <pc:docMk/>
            <pc:sldMk cId="1750958318" sldId="1411"/>
            <ac:cxnSpMk id="17" creationId="{E987F508-13C7-F6A6-5838-0C1F30674B5F}"/>
          </ac:cxnSpMkLst>
        </pc:cxnChg>
        <pc:cxnChg chg="mod">
          <ac:chgData name="'' ''" userId="29f9092d-49ba-491b-ad98-6284657dd282" providerId="ADAL" clId="{AC249DFF-86EA-43A0-8881-EDF86206E6A5}" dt="2022-11-16T15:50:00.004" v="292" actId="478"/>
          <ac:cxnSpMkLst>
            <pc:docMk/>
            <pc:sldMk cId="1750958318" sldId="1411"/>
            <ac:cxnSpMk id="18" creationId="{8239764F-EF5C-4CDE-F3A1-92A02C23B34A}"/>
          </ac:cxnSpMkLst>
        </pc:cxnChg>
        <pc:cxnChg chg="mod">
          <ac:chgData name="'' ''" userId="29f9092d-49ba-491b-ad98-6284657dd282" providerId="ADAL" clId="{AC249DFF-86EA-43A0-8881-EDF86206E6A5}" dt="2022-11-16T15:50:00.004" v="292" actId="478"/>
          <ac:cxnSpMkLst>
            <pc:docMk/>
            <pc:sldMk cId="1750958318" sldId="1411"/>
            <ac:cxnSpMk id="23" creationId="{D00579F4-1BF8-2830-928A-5CEE982A0280}"/>
          </ac:cxnSpMkLst>
        </pc:cxnChg>
        <pc:cxnChg chg="mod">
          <ac:chgData name="'' ''" userId="29f9092d-49ba-491b-ad98-6284657dd282" providerId="ADAL" clId="{AC249DFF-86EA-43A0-8881-EDF86206E6A5}" dt="2022-11-16T15:50:00.004" v="292" actId="478"/>
          <ac:cxnSpMkLst>
            <pc:docMk/>
            <pc:sldMk cId="1750958318" sldId="1411"/>
            <ac:cxnSpMk id="24" creationId="{9383D4E3-6AAD-E3D3-802E-5E6FD48CD703}"/>
          </ac:cxnSpMkLst>
        </pc:cxnChg>
      </pc:sldChg>
      <pc:sldChg chg="addSp delSp modSp add mod">
        <pc:chgData name="'' ''" userId="29f9092d-49ba-491b-ad98-6284657dd282" providerId="ADAL" clId="{AC249DFF-86EA-43A0-8881-EDF86206E6A5}" dt="2022-11-17T03:14:02.018" v="413" actId="1076"/>
        <pc:sldMkLst>
          <pc:docMk/>
          <pc:sldMk cId="418983887" sldId="1412"/>
        </pc:sldMkLst>
        <pc:spChg chg="del mod topLvl">
          <ac:chgData name="'' ''" userId="29f9092d-49ba-491b-ad98-6284657dd282" providerId="ADAL" clId="{AC249DFF-86EA-43A0-8881-EDF86206E6A5}" dt="2022-11-17T03:13:30.846" v="408" actId="478"/>
          <ac:spMkLst>
            <pc:docMk/>
            <pc:sldMk cId="418983887" sldId="1412"/>
            <ac:spMk id="12" creationId="{545DBDB2-8016-1C1A-DC9E-D24C8F15CB01}"/>
          </ac:spMkLst>
        </pc:spChg>
        <pc:spChg chg="del mod">
          <ac:chgData name="'' ''" userId="29f9092d-49ba-491b-ad98-6284657dd282" providerId="ADAL" clId="{AC249DFF-86EA-43A0-8881-EDF86206E6A5}" dt="2022-11-17T03:13:21.756" v="404" actId="478"/>
          <ac:spMkLst>
            <pc:docMk/>
            <pc:sldMk cId="418983887" sldId="1412"/>
            <ac:spMk id="13" creationId="{F82169F3-B904-6EF2-3105-90C36E58711C}"/>
          </ac:spMkLst>
        </pc:spChg>
        <pc:spChg chg="del mod">
          <ac:chgData name="'' ''" userId="29f9092d-49ba-491b-ad98-6284657dd282" providerId="ADAL" clId="{AC249DFF-86EA-43A0-8881-EDF86206E6A5}" dt="2022-11-17T03:13:11.681" v="399" actId="478"/>
          <ac:spMkLst>
            <pc:docMk/>
            <pc:sldMk cId="418983887" sldId="1412"/>
            <ac:spMk id="14" creationId="{CBD26413-E020-0B81-F082-3562B4CD4694}"/>
          </ac:spMkLst>
        </pc:spChg>
        <pc:spChg chg="del mod topLvl">
          <ac:chgData name="'' ''" userId="29f9092d-49ba-491b-ad98-6284657dd282" providerId="ADAL" clId="{AC249DFF-86EA-43A0-8881-EDF86206E6A5}" dt="2022-11-17T03:13:32.006" v="409" actId="478"/>
          <ac:spMkLst>
            <pc:docMk/>
            <pc:sldMk cId="418983887" sldId="1412"/>
            <ac:spMk id="15" creationId="{3329B061-AD7A-130F-DD76-2F50937EF312}"/>
          </ac:spMkLst>
        </pc:spChg>
        <pc:spChg chg="mod topLvl">
          <ac:chgData name="'' ''" userId="29f9092d-49ba-491b-ad98-6284657dd282" providerId="ADAL" clId="{AC249DFF-86EA-43A0-8881-EDF86206E6A5}" dt="2022-11-17T03:14:00.807" v="412" actId="164"/>
          <ac:spMkLst>
            <pc:docMk/>
            <pc:sldMk cId="418983887" sldId="1412"/>
            <ac:spMk id="26" creationId="{AF1043A2-4390-86D5-161C-DA7BB772A2DC}"/>
          </ac:spMkLst>
        </pc:spChg>
        <pc:spChg chg="mod topLvl">
          <ac:chgData name="'' ''" userId="29f9092d-49ba-491b-ad98-6284657dd282" providerId="ADAL" clId="{AC249DFF-86EA-43A0-8881-EDF86206E6A5}" dt="2022-11-17T03:14:00.807" v="412" actId="164"/>
          <ac:spMkLst>
            <pc:docMk/>
            <pc:sldMk cId="418983887" sldId="1412"/>
            <ac:spMk id="27" creationId="{C3B82964-4DBE-C741-3D69-61F7597A72E4}"/>
          </ac:spMkLst>
        </pc:spChg>
        <pc:spChg chg="mod">
          <ac:chgData name="'' ''" userId="29f9092d-49ba-491b-ad98-6284657dd282" providerId="ADAL" clId="{AC249DFF-86EA-43A0-8881-EDF86206E6A5}" dt="2022-11-16T15:46:10.607" v="251" actId="115"/>
          <ac:spMkLst>
            <pc:docMk/>
            <pc:sldMk cId="418983887" sldId="1412"/>
            <ac:spMk id="28" creationId="{BB348363-8941-F800-3961-2F8C4F3EB547}"/>
          </ac:spMkLst>
        </pc:spChg>
        <pc:spChg chg="mod topLvl">
          <ac:chgData name="'' ''" userId="29f9092d-49ba-491b-ad98-6284657dd282" providerId="ADAL" clId="{AC249DFF-86EA-43A0-8881-EDF86206E6A5}" dt="2022-11-17T03:14:00.807" v="412" actId="164"/>
          <ac:spMkLst>
            <pc:docMk/>
            <pc:sldMk cId="418983887" sldId="1412"/>
            <ac:spMk id="29" creationId="{A067F9D5-A9BB-0626-8733-F92207B60A3E}"/>
          </ac:spMkLst>
        </pc:spChg>
        <pc:spChg chg="mod topLvl">
          <ac:chgData name="'' ''" userId="29f9092d-49ba-491b-ad98-6284657dd282" providerId="ADAL" clId="{AC249DFF-86EA-43A0-8881-EDF86206E6A5}" dt="2022-11-17T03:14:00.807" v="412" actId="164"/>
          <ac:spMkLst>
            <pc:docMk/>
            <pc:sldMk cId="418983887" sldId="1412"/>
            <ac:spMk id="30" creationId="{3800C5BF-686D-3435-4918-48DD474A0C25}"/>
          </ac:spMkLst>
        </pc:spChg>
        <pc:grpChg chg="add mod">
          <ac:chgData name="'' ''" userId="29f9092d-49ba-491b-ad98-6284657dd282" providerId="ADAL" clId="{AC249DFF-86EA-43A0-8881-EDF86206E6A5}" dt="2022-11-17T03:14:02.018" v="413" actId="1076"/>
          <ac:grpSpMkLst>
            <pc:docMk/>
            <pc:sldMk cId="418983887" sldId="1412"/>
            <ac:grpSpMk id="2" creationId="{9FE63B6E-4B82-27A1-C3F8-796C255503D3}"/>
          </ac:grpSpMkLst>
        </pc:grpChg>
        <pc:grpChg chg="del">
          <ac:chgData name="'' ''" userId="29f9092d-49ba-491b-ad98-6284657dd282" providerId="ADAL" clId="{AC249DFF-86EA-43A0-8881-EDF86206E6A5}" dt="2022-11-16T15:45:50.990" v="236" actId="478"/>
          <ac:grpSpMkLst>
            <pc:docMk/>
            <pc:sldMk cId="418983887" sldId="1412"/>
            <ac:grpSpMk id="2" creationId="{FACD2E53-F8A3-AAE9-F694-E39D88CD206A}"/>
          </ac:grpSpMkLst>
        </pc:grpChg>
        <pc:grpChg chg="add del mod">
          <ac:chgData name="'' ''" userId="29f9092d-49ba-491b-ad98-6284657dd282" providerId="ADAL" clId="{AC249DFF-86EA-43A0-8881-EDF86206E6A5}" dt="2022-11-17T03:13:28.466" v="407" actId="165"/>
          <ac:grpSpMkLst>
            <pc:docMk/>
            <pc:sldMk cId="418983887" sldId="1412"/>
            <ac:grpSpMk id="3" creationId="{5EB3B1D0-3B1F-9C8C-3CD9-AE9C68B7AC82}"/>
          </ac:grpSpMkLst>
        </pc:grpChg>
        <pc:picChg chg="add del mod topLvl modCrop">
          <ac:chgData name="'' ''" userId="29f9092d-49ba-491b-ad98-6284657dd282" providerId="ADAL" clId="{AC249DFF-86EA-43A0-8881-EDF86206E6A5}" dt="2022-11-17T03:14:00.807" v="412" actId="164"/>
          <ac:picMkLst>
            <pc:docMk/>
            <pc:sldMk cId="418983887" sldId="1412"/>
            <ac:picMk id="4" creationId="{39402BB3-5329-7F7E-7C32-8B0D8E1FF374}"/>
          </ac:picMkLst>
        </pc:picChg>
        <pc:picChg chg="mod topLvl modCrop">
          <ac:chgData name="'' ''" userId="29f9092d-49ba-491b-ad98-6284657dd282" providerId="ADAL" clId="{AC249DFF-86EA-43A0-8881-EDF86206E6A5}" dt="2022-11-17T03:14:00.807" v="412" actId="164"/>
          <ac:picMkLst>
            <pc:docMk/>
            <pc:sldMk cId="418983887" sldId="1412"/>
            <ac:picMk id="11" creationId="{E9FF34AA-F1F9-C54A-4498-ED669FBBBBDD}"/>
          </ac:picMkLst>
        </pc:picChg>
        <pc:cxnChg chg="del mod">
          <ac:chgData name="'' ''" userId="29f9092d-49ba-491b-ad98-6284657dd282" providerId="ADAL" clId="{AC249DFF-86EA-43A0-8881-EDF86206E6A5}" dt="2022-11-17T03:13:15.017" v="400" actId="478"/>
          <ac:cxnSpMkLst>
            <pc:docMk/>
            <pc:sldMk cId="418983887" sldId="1412"/>
            <ac:cxnSpMk id="16" creationId="{D4D72120-4E1F-3705-EA30-5FE58DF4AD90}"/>
          </ac:cxnSpMkLst>
        </pc:cxnChg>
        <pc:cxnChg chg="mod">
          <ac:chgData name="'' ''" userId="29f9092d-49ba-491b-ad98-6284657dd282" providerId="ADAL" clId="{AC249DFF-86EA-43A0-8881-EDF86206E6A5}" dt="2022-11-16T15:45:50.990" v="236" actId="478"/>
          <ac:cxnSpMkLst>
            <pc:docMk/>
            <pc:sldMk cId="418983887" sldId="1412"/>
            <ac:cxnSpMk id="17" creationId="{E987F508-13C7-F6A6-5838-0C1F30674B5F}"/>
          </ac:cxnSpMkLst>
        </pc:cxnChg>
        <pc:cxnChg chg="mod">
          <ac:chgData name="'' ''" userId="29f9092d-49ba-491b-ad98-6284657dd282" providerId="ADAL" clId="{AC249DFF-86EA-43A0-8881-EDF86206E6A5}" dt="2022-11-16T15:45:50.990" v="236" actId="478"/>
          <ac:cxnSpMkLst>
            <pc:docMk/>
            <pc:sldMk cId="418983887" sldId="1412"/>
            <ac:cxnSpMk id="18" creationId="{8239764F-EF5C-4CDE-F3A1-92A02C23B34A}"/>
          </ac:cxnSpMkLst>
        </pc:cxnChg>
        <pc:cxnChg chg="mod">
          <ac:chgData name="'' ''" userId="29f9092d-49ba-491b-ad98-6284657dd282" providerId="ADAL" clId="{AC249DFF-86EA-43A0-8881-EDF86206E6A5}" dt="2022-11-16T15:45:50.990" v="236" actId="478"/>
          <ac:cxnSpMkLst>
            <pc:docMk/>
            <pc:sldMk cId="418983887" sldId="1412"/>
            <ac:cxnSpMk id="23" creationId="{D00579F4-1BF8-2830-928A-5CEE982A0280}"/>
          </ac:cxnSpMkLst>
        </pc:cxnChg>
        <pc:cxnChg chg="mod">
          <ac:chgData name="'' ''" userId="29f9092d-49ba-491b-ad98-6284657dd282" providerId="ADAL" clId="{AC249DFF-86EA-43A0-8881-EDF86206E6A5}" dt="2022-11-16T15:45:50.990" v="236" actId="478"/>
          <ac:cxnSpMkLst>
            <pc:docMk/>
            <pc:sldMk cId="418983887" sldId="1412"/>
            <ac:cxnSpMk id="24" creationId="{9383D4E3-6AAD-E3D3-802E-5E6FD48CD703}"/>
          </ac:cxnSpMkLst>
        </pc:cxnChg>
        <pc:cxnChg chg="del mod">
          <ac:chgData name="'' ''" userId="29f9092d-49ba-491b-ad98-6284657dd282" providerId="ADAL" clId="{AC249DFF-86EA-43A0-8881-EDF86206E6A5}" dt="2022-11-17T03:13:18.907" v="403" actId="478"/>
          <ac:cxnSpMkLst>
            <pc:docMk/>
            <pc:sldMk cId="418983887" sldId="1412"/>
            <ac:cxnSpMk id="25" creationId="{C63C39A6-2BB1-DFD1-EF86-F09D80597848}"/>
          </ac:cxnSpMkLst>
        </pc:cxnChg>
        <pc:cxnChg chg="mod topLvl">
          <ac:chgData name="'' ''" userId="29f9092d-49ba-491b-ad98-6284657dd282" providerId="ADAL" clId="{AC249DFF-86EA-43A0-8881-EDF86206E6A5}" dt="2022-11-17T03:14:00.807" v="412" actId="164"/>
          <ac:cxnSpMkLst>
            <pc:docMk/>
            <pc:sldMk cId="418983887" sldId="1412"/>
            <ac:cxnSpMk id="31" creationId="{AC54DEDB-31B3-386D-B362-2C7C1C492920}"/>
          </ac:cxnSpMkLst>
        </pc:cxnChg>
        <pc:cxnChg chg="mod topLvl">
          <ac:chgData name="'' ''" userId="29f9092d-49ba-491b-ad98-6284657dd282" providerId="ADAL" clId="{AC249DFF-86EA-43A0-8881-EDF86206E6A5}" dt="2022-11-17T03:14:00.807" v="412" actId="164"/>
          <ac:cxnSpMkLst>
            <pc:docMk/>
            <pc:sldMk cId="418983887" sldId="1412"/>
            <ac:cxnSpMk id="32" creationId="{2B10D3F7-2C8D-884B-0334-9E1F64550979}"/>
          </ac:cxnSpMkLst>
        </pc:cxnChg>
      </pc:sldChg>
      <pc:sldChg chg="addSp delSp modSp add mod">
        <pc:chgData name="'' ''" userId="29f9092d-49ba-491b-ad98-6284657dd282" providerId="ADAL" clId="{AC249DFF-86EA-43A0-8881-EDF86206E6A5}" dt="2022-11-17T03:17:32.944" v="434" actId="1076"/>
        <pc:sldMkLst>
          <pc:docMk/>
          <pc:sldMk cId="2046271340" sldId="1413"/>
        </pc:sldMkLst>
        <pc:spChg chg="add mod">
          <ac:chgData name="'' ''" userId="29f9092d-49ba-491b-ad98-6284657dd282" providerId="ADAL" clId="{AC249DFF-86EA-43A0-8881-EDF86206E6A5}" dt="2022-11-17T03:14:18.761" v="416" actId="1076"/>
          <ac:spMkLst>
            <pc:docMk/>
            <pc:sldMk cId="2046271340" sldId="1413"/>
            <ac:spMk id="3" creationId="{BD1FFA58-D4F0-ECA6-00DF-37F68C9FC881}"/>
          </ac:spMkLst>
        </pc:spChg>
        <pc:spChg chg="add mod">
          <ac:chgData name="'' ''" userId="29f9092d-49ba-491b-ad98-6284657dd282" providerId="ADAL" clId="{AC249DFF-86EA-43A0-8881-EDF86206E6A5}" dt="2022-11-17T03:17:32.944" v="434" actId="1076"/>
          <ac:spMkLst>
            <pc:docMk/>
            <pc:sldMk cId="2046271340" sldId="1413"/>
            <ac:spMk id="4" creationId="{6416D306-AC63-4079-C199-93763B03F342}"/>
          </ac:spMkLst>
        </pc:spChg>
        <pc:spChg chg="add del mod">
          <ac:chgData name="'' ''" userId="29f9092d-49ba-491b-ad98-6284657dd282" providerId="ADAL" clId="{AC249DFF-86EA-43A0-8881-EDF86206E6A5}" dt="2022-11-16T15:58:53.425" v="370" actId="478"/>
          <ac:spMkLst>
            <pc:docMk/>
            <pc:sldMk cId="2046271340" sldId="1413"/>
            <ac:spMk id="9" creationId="{06FA6FA3-E77E-01F6-8B71-162A8CEEBF55}"/>
          </ac:spMkLst>
        </pc:spChg>
        <pc:spChg chg="mod">
          <ac:chgData name="'' ''" userId="29f9092d-49ba-491b-ad98-6284657dd282" providerId="ADAL" clId="{AC249DFF-86EA-43A0-8881-EDF86206E6A5}" dt="2022-11-16T15:47:08.550" v="279" actId="20577"/>
          <ac:spMkLst>
            <pc:docMk/>
            <pc:sldMk cId="2046271340" sldId="1413"/>
            <ac:spMk id="28" creationId="{BB348363-8941-F800-3961-2F8C4F3EB547}"/>
          </ac:spMkLst>
        </pc:spChg>
        <pc:grpChg chg="del">
          <ac:chgData name="'' ''" userId="29f9092d-49ba-491b-ad98-6284657dd282" providerId="ADAL" clId="{AC249DFF-86EA-43A0-8881-EDF86206E6A5}" dt="2022-11-16T15:46:53.753" v="259" actId="478"/>
          <ac:grpSpMkLst>
            <pc:docMk/>
            <pc:sldMk cId="2046271340" sldId="1413"/>
            <ac:grpSpMk id="3" creationId="{5EB3B1D0-3B1F-9C8C-3CD9-AE9C68B7AC82}"/>
          </ac:grpSpMkLst>
        </pc:grpChg>
        <pc:picChg chg="add mod">
          <ac:chgData name="'' ''" userId="29f9092d-49ba-491b-ad98-6284657dd282" providerId="ADAL" clId="{AC249DFF-86EA-43A0-8881-EDF86206E6A5}" dt="2022-11-16T15:59:22.771" v="383" actId="208"/>
          <ac:picMkLst>
            <pc:docMk/>
            <pc:sldMk cId="2046271340" sldId="1413"/>
            <ac:picMk id="2" creationId="{54D62CFC-8643-CF04-7103-3D50E42302ED}"/>
          </ac:picMkLst>
        </pc:picChg>
        <pc:picChg chg="add del mod">
          <ac:chgData name="'' ''" userId="29f9092d-49ba-491b-ad98-6284657dd282" providerId="ADAL" clId="{AC249DFF-86EA-43A0-8881-EDF86206E6A5}" dt="2022-11-16T15:47:48.086" v="285" actId="478"/>
          <ac:picMkLst>
            <pc:docMk/>
            <pc:sldMk cId="2046271340" sldId="1413"/>
            <ac:picMk id="6" creationId="{128E27C7-D05C-087B-B4D7-11C18BA64E2B}"/>
          </ac:picMkLst>
        </pc:picChg>
        <pc:picChg chg="add mod">
          <ac:chgData name="'' ''" userId="29f9092d-49ba-491b-ad98-6284657dd282" providerId="ADAL" clId="{AC249DFF-86EA-43A0-8881-EDF86206E6A5}" dt="2022-11-16T15:48:33.596" v="290" actId="1076"/>
          <ac:picMkLst>
            <pc:docMk/>
            <pc:sldMk cId="2046271340" sldId="1413"/>
            <ac:picMk id="8" creationId="{0F71E490-3A4B-8687-053E-811E3B66408B}"/>
          </ac:picMkLst>
        </pc:picChg>
        <pc:picChg chg="add mod">
          <ac:chgData name="'' ''" userId="29f9092d-49ba-491b-ad98-6284657dd282" providerId="ADAL" clId="{AC249DFF-86EA-43A0-8881-EDF86206E6A5}" dt="2022-11-16T15:59:12.507" v="381" actId="1076"/>
          <ac:picMkLst>
            <pc:docMk/>
            <pc:sldMk cId="2046271340" sldId="1413"/>
            <ac:picMk id="17" creationId="{0AD52C37-6071-E345-F036-442C8ADB66D6}"/>
          </ac:picMkLst>
        </pc:picChg>
        <pc:picChg chg="add mod">
          <ac:chgData name="'' ''" userId="29f9092d-49ba-491b-ad98-6284657dd282" providerId="ADAL" clId="{AC249DFF-86EA-43A0-8881-EDF86206E6A5}" dt="2022-11-16T15:59:13.682" v="382" actId="1076"/>
          <ac:picMkLst>
            <pc:docMk/>
            <pc:sldMk cId="2046271340" sldId="1413"/>
            <ac:picMk id="19" creationId="{E2879632-786E-B3CC-7D5A-81FC6B836E4D}"/>
          </ac:picMkLst>
        </pc:picChg>
        <pc:cxnChg chg="mod">
          <ac:chgData name="'' ''" userId="29f9092d-49ba-491b-ad98-6284657dd282" providerId="ADAL" clId="{AC249DFF-86EA-43A0-8881-EDF86206E6A5}" dt="2022-11-16T15:46:53.753" v="259" actId="478"/>
          <ac:cxnSpMkLst>
            <pc:docMk/>
            <pc:sldMk cId="2046271340" sldId="1413"/>
            <ac:cxnSpMk id="16" creationId="{D4D72120-4E1F-3705-EA30-5FE58DF4AD90}"/>
          </ac:cxnSpMkLst>
        </pc:cxnChg>
        <pc:cxnChg chg="mod">
          <ac:chgData name="'' ''" userId="29f9092d-49ba-491b-ad98-6284657dd282" providerId="ADAL" clId="{AC249DFF-86EA-43A0-8881-EDF86206E6A5}" dt="2022-11-16T15:46:53.753" v="259" actId="478"/>
          <ac:cxnSpMkLst>
            <pc:docMk/>
            <pc:sldMk cId="2046271340" sldId="1413"/>
            <ac:cxnSpMk id="25" creationId="{C63C39A6-2BB1-DFD1-EF86-F09D80597848}"/>
          </ac:cxnSpMkLst>
        </pc:cxnChg>
        <pc:cxnChg chg="mod">
          <ac:chgData name="'' ''" userId="29f9092d-49ba-491b-ad98-6284657dd282" providerId="ADAL" clId="{AC249DFF-86EA-43A0-8881-EDF86206E6A5}" dt="2022-11-16T15:46:53.753" v="259" actId="478"/>
          <ac:cxnSpMkLst>
            <pc:docMk/>
            <pc:sldMk cId="2046271340" sldId="1413"/>
            <ac:cxnSpMk id="31" creationId="{AC54DEDB-31B3-386D-B362-2C7C1C492920}"/>
          </ac:cxnSpMkLst>
        </pc:cxnChg>
        <pc:cxnChg chg="mod">
          <ac:chgData name="'' ''" userId="29f9092d-49ba-491b-ad98-6284657dd282" providerId="ADAL" clId="{AC249DFF-86EA-43A0-8881-EDF86206E6A5}" dt="2022-11-16T15:46:53.753" v="259" actId="478"/>
          <ac:cxnSpMkLst>
            <pc:docMk/>
            <pc:sldMk cId="2046271340" sldId="1413"/>
            <ac:cxnSpMk id="32" creationId="{2B10D3F7-2C8D-884B-0334-9E1F64550979}"/>
          </ac:cxnSpMkLst>
        </pc:cxnChg>
      </pc:sldChg>
      <pc:sldChg chg="add">
        <pc:chgData name="'' ''" userId="29f9092d-49ba-491b-ad98-6284657dd282" providerId="ADAL" clId="{AC249DFF-86EA-43A0-8881-EDF86206E6A5}" dt="2022-11-16T15:49:57.719" v="291" actId="2890"/>
        <pc:sldMkLst>
          <pc:docMk/>
          <pc:sldMk cId="994065321" sldId="1414"/>
        </pc:sldMkLst>
      </pc:sldChg>
      <pc:sldChg chg="addSp delSp modSp add mod">
        <pc:chgData name="'' ''" userId="29f9092d-49ba-491b-ad98-6284657dd282" providerId="ADAL" clId="{AC249DFF-86EA-43A0-8881-EDF86206E6A5}" dt="2022-11-16T15:52:13.930" v="365" actId="1582"/>
        <pc:sldMkLst>
          <pc:docMk/>
          <pc:sldMk cId="4106305148" sldId="1415"/>
        </pc:sldMkLst>
        <pc:spChg chg="add mod">
          <ac:chgData name="'' ''" userId="29f9092d-49ba-491b-ad98-6284657dd282" providerId="ADAL" clId="{AC249DFF-86EA-43A0-8881-EDF86206E6A5}" dt="2022-11-16T15:51:38.082" v="341" actId="207"/>
          <ac:spMkLst>
            <pc:docMk/>
            <pc:sldMk cId="4106305148" sldId="1415"/>
            <ac:spMk id="2" creationId="{E1F4295D-F960-C8AF-A682-F1FAA1EC8043}"/>
          </ac:spMkLst>
        </pc:spChg>
        <pc:spChg chg="add mod">
          <ac:chgData name="'' ''" userId="29f9092d-49ba-491b-ad98-6284657dd282" providerId="ADAL" clId="{AC249DFF-86EA-43A0-8881-EDF86206E6A5}" dt="2022-11-16T15:51:55.701" v="358" actId="20577"/>
          <ac:spMkLst>
            <pc:docMk/>
            <pc:sldMk cId="4106305148" sldId="1415"/>
            <ac:spMk id="5" creationId="{72D99D84-B3D6-2DFC-E83A-5B5F654AF25E}"/>
          </ac:spMkLst>
        </pc:spChg>
        <pc:picChg chg="mod">
          <ac:chgData name="'' ''" userId="29f9092d-49ba-491b-ad98-6284657dd282" providerId="ADAL" clId="{AC249DFF-86EA-43A0-8881-EDF86206E6A5}" dt="2022-11-16T15:51:13.273" v="308" actId="1076"/>
          <ac:picMkLst>
            <pc:docMk/>
            <pc:sldMk cId="4106305148" sldId="1415"/>
            <ac:picMk id="30" creationId="{5DDCB456-5C0C-25F0-9089-89D2E384697D}"/>
          </ac:picMkLst>
        </pc:picChg>
        <pc:picChg chg="del">
          <ac:chgData name="'' ''" userId="29f9092d-49ba-491b-ad98-6284657dd282" providerId="ADAL" clId="{AC249DFF-86EA-43A0-8881-EDF86206E6A5}" dt="2022-11-16T15:51:10.779" v="307" actId="478"/>
          <ac:picMkLst>
            <pc:docMk/>
            <pc:sldMk cId="4106305148" sldId="1415"/>
            <ac:picMk id="1026" creationId="{A85B57D2-1ABE-9FAD-EF18-4BC0B6F8C646}"/>
          </ac:picMkLst>
        </pc:picChg>
        <pc:cxnChg chg="add mod">
          <ac:chgData name="'' ''" userId="29f9092d-49ba-491b-ad98-6284657dd282" providerId="ADAL" clId="{AC249DFF-86EA-43A0-8881-EDF86206E6A5}" dt="2022-11-16T15:52:13.930" v="365" actId="1582"/>
          <ac:cxnSpMkLst>
            <pc:docMk/>
            <pc:sldMk cId="4106305148" sldId="1415"/>
            <ac:cxnSpMk id="4" creationId="{40F4954A-2436-B87E-D2D4-E4A456BD7F08}"/>
          </ac:cxnSpMkLst>
        </pc:cxnChg>
        <pc:cxnChg chg="add mod">
          <ac:chgData name="'' ''" userId="29f9092d-49ba-491b-ad98-6284657dd282" providerId="ADAL" clId="{AC249DFF-86EA-43A0-8881-EDF86206E6A5}" dt="2022-11-16T15:52:04.784" v="364" actId="1582"/>
          <ac:cxnSpMkLst>
            <pc:docMk/>
            <pc:sldMk cId="4106305148" sldId="1415"/>
            <ac:cxnSpMk id="6" creationId="{3D819BE1-F51C-A93D-CE16-7D0DC261AAB4}"/>
          </ac:cxnSpMkLst>
        </pc:cxnChg>
      </pc:sldChg>
      <pc:sldChg chg="addSp delSp modSp add mod">
        <pc:chgData name="'' ''" userId="29f9092d-49ba-491b-ad98-6284657dd282" providerId="ADAL" clId="{AC249DFF-86EA-43A0-8881-EDF86206E6A5}" dt="2022-11-17T06:53:06.799" v="584" actId="20577"/>
        <pc:sldMkLst>
          <pc:docMk/>
          <pc:sldMk cId="639343780" sldId="1416"/>
        </pc:sldMkLst>
        <pc:spChg chg="add mod">
          <ac:chgData name="'' ''" userId="29f9092d-49ba-491b-ad98-6284657dd282" providerId="ADAL" clId="{AC249DFF-86EA-43A0-8881-EDF86206E6A5}" dt="2022-11-17T03:16:16.959" v="430" actId="1076"/>
          <ac:spMkLst>
            <pc:docMk/>
            <pc:sldMk cId="639343780" sldId="1416"/>
            <ac:spMk id="6" creationId="{8721FF1C-EA74-6353-D9C4-99A1CA5210A1}"/>
          </ac:spMkLst>
        </pc:spChg>
        <pc:spChg chg="add mod">
          <ac:chgData name="'' ''" userId="29f9092d-49ba-491b-ad98-6284657dd282" providerId="ADAL" clId="{AC249DFF-86EA-43A0-8881-EDF86206E6A5}" dt="2022-11-17T03:16:19.570" v="432" actId="1076"/>
          <ac:spMkLst>
            <pc:docMk/>
            <pc:sldMk cId="639343780" sldId="1416"/>
            <ac:spMk id="7" creationId="{2897DB2F-B096-0771-5B0E-DB0554E784A1}"/>
          </ac:spMkLst>
        </pc:spChg>
        <pc:spChg chg="mod">
          <ac:chgData name="'' ''" userId="29f9092d-49ba-491b-ad98-6284657dd282" providerId="ADAL" clId="{AC249DFF-86EA-43A0-8881-EDF86206E6A5}" dt="2022-11-17T06:53:06.799" v="584" actId="20577"/>
          <ac:spMkLst>
            <pc:docMk/>
            <pc:sldMk cId="639343780" sldId="1416"/>
            <ac:spMk id="28" creationId="{BB348363-8941-F800-3961-2F8C4F3EB547}"/>
          </ac:spMkLst>
        </pc:spChg>
        <pc:picChg chg="del">
          <ac:chgData name="'' ''" userId="29f9092d-49ba-491b-ad98-6284657dd282" providerId="ADAL" clId="{AC249DFF-86EA-43A0-8881-EDF86206E6A5}" dt="2022-11-16T15:59:38.039" v="385" actId="478"/>
          <ac:picMkLst>
            <pc:docMk/>
            <pc:sldMk cId="639343780" sldId="1416"/>
            <ac:picMk id="2" creationId="{54D62CFC-8643-CF04-7103-3D50E42302ED}"/>
          </ac:picMkLst>
        </pc:picChg>
        <pc:picChg chg="add mod modCrop">
          <ac:chgData name="'' ''" userId="29f9092d-49ba-491b-ad98-6284657dd282" providerId="ADAL" clId="{AC249DFF-86EA-43A0-8881-EDF86206E6A5}" dt="2022-11-17T03:15:17.246" v="425" actId="1076"/>
          <ac:picMkLst>
            <pc:docMk/>
            <pc:sldMk cId="639343780" sldId="1416"/>
            <ac:picMk id="3" creationId="{E3FE70AE-8DBC-4295-4A9D-D1C8685307DB}"/>
          </ac:picMkLst>
        </pc:picChg>
        <pc:picChg chg="add mod ord modCrop">
          <ac:chgData name="'' ''" userId="29f9092d-49ba-491b-ad98-6284657dd282" providerId="ADAL" clId="{AC249DFF-86EA-43A0-8881-EDF86206E6A5}" dt="2022-11-17T03:15:23.534" v="428" actId="1076"/>
          <ac:picMkLst>
            <pc:docMk/>
            <pc:sldMk cId="639343780" sldId="1416"/>
            <ac:picMk id="5" creationId="{70164BF6-0FC8-59E5-7C4C-D01F72860227}"/>
          </ac:picMkLst>
        </pc:picChg>
        <pc:picChg chg="del">
          <ac:chgData name="'' ''" userId="29f9092d-49ba-491b-ad98-6284657dd282" providerId="ADAL" clId="{AC249DFF-86EA-43A0-8881-EDF86206E6A5}" dt="2022-11-16T15:59:39.397" v="388" actId="478"/>
          <ac:picMkLst>
            <pc:docMk/>
            <pc:sldMk cId="639343780" sldId="1416"/>
            <ac:picMk id="8" creationId="{0F71E490-3A4B-8687-053E-811E3B66408B}"/>
          </ac:picMkLst>
        </pc:picChg>
        <pc:picChg chg="add mod modCrop">
          <ac:chgData name="'' ''" userId="29f9092d-49ba-491b-ad98-6284657dd282" providerId="ADAL" clId="{AC249DFF-86EA-43A0-8881-EDF86206E6A5}" dt="2022-11-17T03:17:51.973" v="437" actId="1076"/>
          <ac:picMkLst>
            <pc:docMk/>
            <pc:sldMk cId="639343780" sldId="1416"/>
            <ac:picMk id="8" creationId="{175F2FE5-CA1B-3A3E-05F4-75AA2895489B}"/>
          </ac:picMkLst>
        </pc:picChg>
        <pc:picChg chg="del">
          <ac:chgData name="'' ''" userId="29f9092d-49ba-491b-ad98-6284657dd282" providerId="ADAL" clId="{AC249DFF-86EA-43A0-8881-EDF86206E6A5}" dt="2022-11-16T15:59:38.528" v="386" actId="478"/>
          <ac:picMkLst>
            <pc:docMk/>
            <pc:sldMk cId="639343780" sldId="1416"/>
            <ac:picMk id="17" creationId="{0AD52C37-6071-E345-F036-442C8ADB66D6}"/>
          </ac:picMkLst>
        </pc:picChg>
        <pc:picChg chg="del">
          <ac:chgData name="'' ''" userId="29f9092d-49ba-491b-ad98-6284657dd282" providerId="ADAL" clId="{AC249DFF-86EA-43A0-8881-EDF86206E6A5}" dt="2022-11-16T15:59:39.117" v="387" actId="478"/>
          <ac:picMkLst>
            <pc:docMk/>
            <pc:sldMk cId="639343780" sldId="1416"/>
            <ac:picMk id="19" creationId="{E2879632-786E-B3CC-7D5A-81FC6B836E4D}"/>
          </ac:picMkLst>
        </pc:picChg>
      </pc:sldChg>
      <pc:sldChg chg="addSp delSp modSp add mod">
        <pc:chgData name="'' ''" userId="29f9092d-49ba-491b-ad98-6284657dd282" providerId="ADAL" clId="{AC249DFF-86EA-43A0-8881-EDF86206E6A5}" dt="2022-11-17T06:53:19.070" v="587" actId="20577"/>
        <pc:sldMkLst>
          <pc:docMk/>
          <pc:sldMk cId="3906033123" sldId="1417"/>
        </pc:sldMkLst>
        <pc:spChg chg="del">
          <ac:chgData name="'' ''" userId="29f9092d-49ba-491b-ad98-6284657dd282" providerId="ADAL" clId="{AC249DFF-86EA-43A0-8881-EDF86206E6A5}" dt="2022-11-17T03:52:50.250" v="442" actId="478"/>
          <ac:spMkLst>
            <pc:docMk/>
            <pc:sldMk cId="3906033123" sldId="1417"/>
            <ac:spMk id="6" creationId="{8721FF1C-EA74-6353-D9C4-99A1CA5210A1}"/>
          </ac:spMkLst>
        </pc:spChg>
        <pc:spChg chg="del">
          <ac:chgData name="'' ''" userId="29f9092d-49ba-491b-ad98-6284657dd282" providerId="ADAL" clId="{AC249DFF-86EA-43A0-8881-EDF86206E6A5}" dt="2022-11-17T03:52:50.825" v="443" actId="478"/>
          <ac:spMkLst>
            <pc:docMk/>
            <pc:sldMk cId="3906033123" sldId="1417"/>
            <ac:spMk id="7" creationId="{2897DB2F-B096-0771-5B0E-DB0554E784A1}"/>
          </ac:spMkLst>
        </pc:spChg>
        <pc:spChg chg="mod">
          <ac:chgData name="'' ''" userId="29f9092d-49ba-491b-ad98-6284657dd282" providerId="ADAL" clId="{AC249DFF-86EA-43A0-8881-EDF86206E6A5}" dt="2022-11-17T06:53:19.070" v="587" actId="20577"/>
          <ac:spMkLst>
            <pc:docMk/>
            <pc:sldMk cId="3906033123" sldId="1417"/>
            <ac:spMk id="28" creationId="{BB348363-8941-F800-3961-2F8C4F3EB547}"/>
          </ac:spMkLst>
        </pc:spChg>
        <pc:picChg chg="del">
          <ac:chgData name="'' ''" userId="29f9092d-49ba-491b-ad98-6284657dd282" providerId="ADAL" clId="{AC249DFF-86EA-43A0-8881-EDF86206E6A5}" dt="2022-11-17T03:52:48.258" v="439" actId="478"/>
          <ac:picMkLst>
            <pc:docMk/>
            <pc:sldMk cId="3906033123" sldId="1417"/>
            <ac:picMk id="3" creationId="{E3FE70AE-8DBC-4295-4A9D-D1C8685307DB}"/>
          </ac:picMkLst>
        </pc:picChg>
        <pc:picChg chg="add mod modCrop">
          <ac:chgData name="'' ''" userId="29f9092d-49ba-491b-ad98-6284657dd282" providerId="ADAL" clId="{AC249DFF-86EA-43A0-8881-EDF86206E6A5}" dt="2022-11-17T03:53:03.724" v="448" actId="1076"/>
          <ac:picMkLst>
            <pc:docMk/>
            <pc:sldMk cId="3906033123" sldId="1417"/>
            <ac:picMk id="4" creationId="{15CC15E5-0862-5094-3749-7CB5EDF235A0}"/>
          </ac:picMkLst>
        </pc:picChg>
        <pc:picChg chg="del">
          <ac:chgData name="'' ''" userId="29f9092d-49ba-491b-ad98-6284657dd282" providerId="ADAL" clId="{AC249DFF-86EA-43A0-8881-EDF86206E6A5}" dt="2022-11-17T03:52:48.568" v="440" actId="478"/>
          <ac:picMkLst>
            <pc:docMk/>
            <pc:sldMk cId="3906033123" sldId="1417"/>
            <ac:picMk id="5" creationId="{70164BF6-0FC8-59E5-7C4C-D01F72860227}"/>
          </ac:picMkLst>
        </pc:picChg>
        <pc:picChg chg="del">
          <ac:chgData name="'' ''" userId="29f9092d-49ba-491b-ad98-6284657dd282" providerId="ADAL" clId="{AC249DFF-86EA-43A0-8881-EDF86206E6A5}" dt="2022-11-17T03:52:49.737" v="441" actId="478"/>
          <ac:picMkLst>
            <pc:docMk/>
            <pc:sldMk cId="3906033123" sldId="1417"/>
            <ac:picMk id="8" creationId="{175F2FE5-CA1B-3A3E-05F4-75AA2895489B}"/>
          </ac:picMkLst>
        </pc:picChg>
      </pc:sldChg>
      <pc:sldChg chg="addSp delSp modSp add mod">
        <pc:chgData name="'' ''" userId="29f9092d-49ba-491b-ad98-6284657dd282" providerId="ADAL" clId="{AC249DFF-86EA-43A0-8881-EDF86206E6A5}" dt="2022-11-17T03:58:11.505" v="502" actId="1076"/>
        <pc:sldMkLst>
          <pc:docMk/>
          <pc:sldMk cId="1490342050" sldId="1418"/>
        </pc:sldMkLst>
        <pc:picChg chg="add mod modCrop">
          <ac:chgData name="'' ''" userId="29f9092d-49ba-491b-ad98-6284657dd282" providerId="ADAL" clId="{AC249DFF-86EA-43A0-8881-EDF86206E6A5}" dt="2022-11-17T03:58:11.505" v="502" actId="1076"/>
          <ac:picMkLst>
            <pc:docMk/>
            <pc:sldMk cId="1490342050" sldId="1418"/>
            <ac:picMk id="3" creationId="{E7F55D87-46AE-6B60-8E41-D4E8C843FFA5}"/>
          </ac:picMkLst>
        </pc:picChg>
        <pc:picChg chg="del">
          <ac:chgData name="'' ''" userId="29f9092d-49ba-491b-ad98-6284657dd282" providerId="ADAL" clId="{AC249DFF-86EA-43A0-8881-EDF86206E6A5}" dt="2022-11-17T03:58:01.429" v="497" actId="478"/>
          <ac:picMkLst>
            <pc:docMk/>
            <pc:sldMk cId="1490342050" sldId="1418"/>
            <ac:picMk id="4" creationId="{15CC15E5-0862-5094-3749-7CB5EDF235A0}"/>
          </ac:picMkLst>
        </pc:picChg>
      </pc:sldChg>
      <pc:sldChg chg="addSp delSp modSp add mod">
        <pc:chgData name="'' ''" userId="29f9092d-49ba-491b-ad98-6284657dd282" providerId="ADAL" clId="{AC249DFF-86EA-43A0-8881-EDF86206E6A5}" dt="2022-11-17T04:13:25.271" v="563" actId="14100"/>
        <pc:sldMkLst>
          <pc:docMk/>
          <pc:sldMk cId="2362063217" sldId="1419"/>
        </pc:sldMkLst>
        <pc:spChg chg="add mod">
          <ac:chgData name="'' ''" userId="29f9092d-49ba-491b-ad98-6284657dd282" providerId="ADAL" clId="{AC249DFF-86EA-43A0-8881-EDF86206E6A5}" dt="2022-11-17T04:11:13.694" v="519" actId="1076"/>
          <ac:spMkLst>
            <pc:docMk/>
            <pc:sldMk cId="2362063217" sldId="1419"/>
            <ac:spMk id="7" creationId="{4BEB9637-4C23-6E60-AA62-E3130A2F11C1}"/>
          </ac:spMkLst>
        </pc:spChg>
        <pc:spChg chg="add mod">
          <ac:chgData name="'' ''" userId="29f9092d-49ba-491b-ad98-6284657dd282" providerId="ADAL" clId="{AC249DFF-86EA-43A0-8881-EDF86206E6A5}" dt="2022-11-17T04:11:32.756" v="527" actId="14100"/>
          <ac:spMkLst>
            <pc:docMk/>
            <pc:sldMk cId="2362063217" sldId="1419"/>
            <ac:spMk id="10" creationId="{8AAD74CC-D765-D15F-9D9D-B1617C8CDB8F}"/>
          </ac:spMkLst>
        </pc:spChg>
        <pc:spChg chg="add del mod">
          <ac:chgData name="'' ''" userId="29f9092d-49ba-491b-ad98-6284657dd282" providerId="ADAL" clId="{AC249DFF-86EA-43A0-8881-EDF86206E6A5}" dt="2022-11-17T04:12:27.143" v="549" actId="478"/>
          <ac:spMkLst>
            <pc:docMk/>
            <pc:sldMk cId="2362063217" sldId="1419"/>
            <ac:spMk id="16" creationId="{D56B5045-8653-7534-3AA6-4645C6370A96}"/>
          </ac:spMkLst>
        </pc:spChg>
        <pc:spChg chg="mod">
          <ac:chgData name="'' ''" userId="29f9092d-49ba-491b-ad98-6284657dd282" providerId="ADAL" clId="{AC249DFF-86EA-43A0-8881-EDF86206E6A5}" dt="2022-11-17T04:13:25.271" v="563" actId="14100"/>
          <ac:spMkLst>
            <pc:docMk/>
            <pc:sldMk cId="2362063217" sldId="1419"/>
            <ac:spMk id="28" creationId="{BB348363-8941-F800-3961-2F8C4F3EB547}"/>
          </ac:spMkLst>
        </pc:spChg>
        <pc:picChg chg="del">
          <ac:chgData name="'' ''" userId="29f9092d-49ba-491b-ad98-6284657dd282" providerId="ADAL" clId="{AC249DFF-86EA-43A0-8881-EDF86206E6A5}" dt="2022-11-17T04:09:35.129" v="506" actId="478"/>
          <ac:picMkLst>
            <pc:docMk/>
            <pc:sldMk cId="2362063217" sldId="1419"/>
            <ac:picMk id="3" creationId="{E7F55D87-46AE-6B60-8E41-D4E8C843FFA5}"/>
          </ac:picMkLst>
        </pc:picChg>
        <pc:picChg chg="add mod">
          <ac:chgData name="'' ''" userId="29f9092d-49ba-491b-ad98-6284657dd282" providerId="ADAL" clId="{AC249DFF-86EA-43A0-8881-EDF86206E6A5}" dt="2022-11-17T04:09:40.247" v="511" actId="1076"/>
          <ac:picMkLst>
            <pc:docMk/>
            <pc:sldMk cId="2362063217" sldId="1419"/>
            <ac:picMk id="4" creationId="{671518F4-26AC-ECA8-6858-0C2450DFA762}"/>
          </ac:picMkLst>
        </pc:picChg>
        <pc:picChg chg="add mod">
          <ac:chgData name="'' ''" userId="29f9092d-49ba-491b-ad98-6284657dd282" providerId="ADAL" clId="{AC249DFF-86EA-43A0-8881-EDF86206E6A5}" dt="2022-11-17T04:11:05.615" v="515" actId="1076"/>
          <ac:picMkLst>
            <pc:docMk/>
            <pc:sldMk cId="2362063217" sldId="1419"/>
            <ac:picMk id="6" creationId="{CCE62AD1-174B-DD39-8637-6D7D9EB3D07B}"/>
          </ac:picMkLst>
        </pc:picChg>
        <pc:picChg chg="add mod">
          <ac:chgData name="'' ''" userId="29f9092d-49ba-491b-ad98-6284657dd282" providerId="ADAL" clId="{AC249DFF-86EA-43A0-8881-EDF86206E6A5}" dt="2022-11-17T04:11:27.130" v="523" actId="1076"/>
          <ac:picMkLst>
            <pc:docMk/>
            <pc:sldMk cId="2362063217" sldId="1419"/>
            <ac:picMk id="9" creationId="{D30A606F-7619-6B91-3EAF-762951419870}"/>
          </ac:picMkLst>
        </pc:picChg>
        <pc:picChg chg="add mod">
          <ac:chgData name="'' ''" userId="29f9092d-49ba-491b-ad98-6284657dd282" providerId="ADAL" clId="{AC249DFF-86EA-43A0-8881-EDF86206E6A5}" dt="2022-11-17T04:12:34.632" v="552" actId="1076"/>
          <ac:picMkLst>
            <pc:docMk/>
            <pc:sldMk cId="2362063217" sldId="1419"/>
            <ac:picMk id="12" creationId="{B98E170E-192D-0E6E-5E9E-3120FA159CA4}"/>
          </ac:picMkLst>
        </pc:picChg>
        <pc:picChg chg="add del">
          <ac:chgData name="'' ''" userId="29f9092d-49ba-491b-ad98-6284657dd282" providerId="ADAL" clId="{AC249DFF-86EA-43A0-8881-EDF86206E6A5}" dt="2022-11-17T04:11:57.170" v="535" actId="22"/>
          <ac:picMkLst>
            <pc:docMk/>
            <pc:sldMk cId="2362063217" sldId="1419"/>
            <ac:picMk id="14" creationId="{08832B6C-6C07-D3E1-E828-FB74E96E2970}"/>
          </ac:picMkLst>
        </pc:picChg>
        <pc:picChg chg="add mod">
          <ac:chgData name="'' ''" userId="29f9092d-49ba-491b-ad98-6284657dd282" providerId="ADAL" clId="{AC249DFF-86EA-43A0-8881-EDF86206E6A5}" dt="2022-11-17T04:12:32.707" v="551" actId="1076"/>
          <ac:picMkLst>
            <pc:docMk/>
            <pc:sldMk cId="2362063217" sldId="1419"/>
            <ac:picMk id="18" creationId="{B0F599F8-DF16-62E4-16D0-60E02F3FB15A}"/>
          </ac:picMkLst>
        </pc:picChg>
      </pc:sldChg>
      <pc:sldChg chg="new del">
        <pc:chgData name="'' ''" userId="29f9092d-49ba-491b-ad98-6284657dd282" providerId="ADAL" clId="{AC249DFF-86EA-43A0-8881-EDF86206E6A5}" dt="2022-11-17T04:09:31.930" v="504" actId="47"/>
        <pc:sldMkLst>
          <pc:docMk/>
          <pc:sldMk cId="3692751006" sldId="1419"/>
        </pc:sldMkLst>
      </pc:sldChg>
      <pc:sldChg chg="addSp delSp modSp add mod">
        <pc:chgData name="'' ''" userId="29f9092d-49ba-491b-ad98-6284657dd282" providerId="ADAL" clId="{AC249DFF-86EA-43A0-8881-EDF86206E6A5}" dt="2022-11-17T04:13:36.339" v="570" actId="14100"/>
        <pc:sldMkLst>
          <pc:docMk/>
          <pc:sldMk cId="2063673624" sldId="1420"/>
        </pc:sldMkLst>
        <pc:spChg chg="del">
          <ac:chgData name="'' ''" userId="29f9092d-49ba-491b-ad98-6284657dd282" providerId="ADAL" clId="{AC249DFF-86EA-43A0-8881-EDF86206E6A5}" dt="2022-11-17T04:12:01.555" v="540" actId="478"/>
          <ac:spMkLst>
            <pc:docMk/>
            <pc:sldMk cId="2063673624" sldId="1420"/>
            <ac:spMk id="7" creationId="{4BEB9637-4C23-6E60-AA62-E3130A2F11C1}"/>
          </ac:spMkLst>
        </pc:spChg>
        <pc:spChg chg="del">
          <ac:chgData name="'' ''" userId="29f9092d-49ba-491b-ad98-6284657dd282" providerId="ADAL" clId="{AC249DFF-86EA-43A0-8881-EDF86206E6A5}" dt="2022-11-17T04:12:01.555" v="540" actId="478"/>
          <ac:spMkLst>
            <pc:docMk/>
            <pc:sldMk cId="2063673624" sldId="1420"/>
            <ac:spMk id="10" creationId="{8AAD74CC-D765-D15F-9D9D-B1617C8CDB8F}"/>
          </ac:spMkLst>
        </pc:spChg>
        <pc:spChg chg="mod">
          <ac:chgData name="'' ''" userId="29f9092d-49ba-491b-ad98-6284657dd282" providerId="ADAL" clId="{AC249DFF-86EA-43A0-8881-EDF86206E6A5}" dt="2022-11-17T04:13:36.339" v="570" actId="14100"/>
          <ac:spMkLst>
            <pc:docMk/>
            <pc:sldMk cId="2063673624" sldId="1420"/>
            <ac:spMk id="28" creationId="{BB348363-8941-F800-3961-2F8C4F3EB547}"/>
          </ac:spMkLst>
        </pc:spChg>
        <pc:picChg chg="add mod">
          <ac:chgData name="'' ''" userId="29f9092d-49ba-491b-ad98-6284657dd282" providerId="ADAL" clId="{AC249DFF-86EA-43A0-8881-EDF86206E6A5}" dt="2022-11-17T04:12:04.948" v="543" actId="1076"/>
          <ac:picMkLst>
            <pc:docMk/>
            <pc:sldMk cId="2063673624" sldId="1420"/>
            <ac:picMk id="3" creationId="{5345E2B0-9356-A31B-9627-98FCBE553D8C}"/>
          </ac:picMkLst>
        </pc:picChg>
        <pc:picChg chg="del">
          <ac:chgData name="'' ''" userId="29f9092d-49ba-491b-ad98-6284657dd282" providerId="ADAL" clId="{AC249DFF-86EA-43A0-8881-EDF86206E6A5}" dt="2022-11-17T04:12:00.006" v="537" actId="478"/>
          <ac:picMkLst>
            <pc:docMk/>
            <pc:sldMk cId="2063673624" sldId="1420"/>
            <ac:picMk id="6" creationId="{CCE62AD1-174B-DD39-8637-6D7D9EB3D07B}"/>
          </ac:picMkLst>
        </pc:picChg>
        <pc:picChg chg="del">
          <ac:chgData name="'' ''" userId="29f9092d-49ba-491b-ad98-6284657dd282" providerId="ADAL" clId="{AC249DFF-86EA-43A0-8881-EDF86206E6A5}" dt="2022-11-17T04:12:00.317" v="538" actId="478"/>
          <ac:picMkLst>
            <pc:docMk/>
            <pc:sldMk cId="2063673624" sldId="1420"/>
            <ac:picMk id="9" creationId="{D30A606F-7619-6B91-3EAF-762951419870}"/>
          </ac:picMkLst>
        </pc:picChg>
        <pc:picChg chg="del">
          <ac:chgData name="'' ''" userId="29f9092d-49ba-491b-ad98-6284657dd282" providerId="ADAL" clId="{AC249DFF-86EA-43A0-8881-EDF86206E6A5}" dt="2022-11-17T04:12:00.638" v="539" actId="478"/>
          <ac:picMkLst>
            <pc:docMk/>
            <pc:sldMk cId="2063673624" sldId="1420"/>
            <ac:picMk id="12" creationId="{B98E170E-192D-0E6E-5E9E-3120FA159CA4}"/>
          </ac:picMkLst>
        </pc:picChg>
      </pc:sldChg>
    </pc:docChg>
  </pc:docChgLst>
  <pc:docChgLst>
    <pc:chgData name="Truong Hoang Linh" userId="29f9092d-49ba-491b-ad98-6284657dd282" providerId="ADAL" clId="{2370E7D8-B7AF-2544-8A6A-B0765137EFF6}"/>
    <pc:docChg chg="undo custSel addSld delSld modSld sldOrd addSection delSection modSection">
      <pc:chgData name="Truong Hoang Linh" userId="29f9092d-49ba-491b-ad98-6284657dd282" providerId="ADAL" clId="{2370E7D8-B7AF-2544-8A6A-B0765137EFF6}" dt="2023-01-17T09:27:28.452" v="1139" actId="1076"/>
      <pc:docMkLst>
        <pc:docMk/>
      </pc:docMkLst>
      <pc:sldChg chg="modSp mod">
        <pc:chgData name="Truong Hoang Linh" userId="29f9092d-49ba-491b-ad98-6284657dd282" providerId="ADAL" clId="{2370E7D8-B7AF-2544-8A6A-B0765137EFF6}" dt="2023-01-03T15:01:16.979" v="24" actId="20577"/>
        <pc:sldMkLst>
          <pc:docMk/>
          <pc:sldMk cId="4286297053" sldId="1379"/>
        </pc:sldMkLst>
        <pc:spChg chg="mod">
          <ac:chgData name="Truong Hoang Linh" userId="29f9092d-49ba-491b-ad98-6284657dd282" providerId="ADAL" clId="{2370E7D8-B7AF-2544-8A6A-B0765137EFF6}" dt="2023-01-03T15:01:16.979" v="24" actId="20577"/>
          <ac:spMkLst>
            <pc:docMk/>
            <pc:sldMk cId="4286297053" sldId="1379"/>
            <ac:spMk id="3" creationId="{00000000-0000-0000-0000-000000000000}"/>
          </ac:spMkLst>
        </pc:spChg>
      </pc:sldChg>
      <pc:sldChg chg="addSp modSp new mod">
        <pc:chgData name="Truong Hoang Linh" userId="29f9092d-49ba-491b-ad98-6284657dd282" providerId="ADAL" clId="{2370E7D8-B7AF-2544-8A6A-B0765137EFF6}" dt="2023-01-06T02:34:47.187" v="744" actId="207"/>
        <pc:sldMkLst>
          <pc:docMk/>
          <pc:sldMk cId="3592710300" sldId="1380"/>
        </pc:sldMkLst>
        <pc:spChg chg="mod">
          <ac:chgData name="Truong Hoang Linh" userId="29f9092d-49ba-491b-ad98-6284657dd282" providerId="ADAL" clId="{2370E7D8-B7AF-2544-8A6A-B0765137EFF6}" dt="2023-01-03T15:07:32.034" v="205" actId="14100"/>
          <ac:spMkLst>
            <pc:docMk/>
            <pc:sldMk cId="3592710300" sldId="1380"/>
            <ac:spMk id="3" creationId="{15887624-0DBA-8418-58B4-E286ADA125B0}"/>
          </ac:spMkLst>
        </pc:spChg>
        <pc:spChg chg="add mod">
          <ac:chgData name="Truong Hoang Linh" userId="29f9092d-49ba-491b-ad98-6284657dd282" providerId="ADAL" clId="{2370E7D8-B7AF-2544-8A6A-B0765137EFF6}" dt="2023-01-06T02:34:47.187" v="744" actId="207"/>
          <ac:spMkLst>
            <pc:docMk/>
            <pc:sldMk cId="3592710300" sldId="1380"/>
            <ac:spMk id="5" creationId="{16C5ED94-A3E6-4B1C-7306-0A27F39F0048}"/>
          </ac:spMkLst>
        </pc:spChg>
        <pc:spChg chg="add mod">
          <ac:chgData name="Truong Hoang Linh" userId="29f9092d-49ba-491b-ad98-6284657dd282" providerId="ADAL" clId="{2370E7D8-B7AF-2544-8A6A-B0765137EFF6}" dt="2023-01-03T15:07:41.747" v="209" actId="1076"/>
          <ac:spMkLst>
            <pc:docMk/>
            <pc:sldMk cId="3592710300" sldId="1380"/>
            <ac:spMk id="6" creationId="{55296934-B03D-C7DE-23BD-FC0AD1231D39}"/>
          </ac:spMkLst>
        </pc:spChg>
        <pc:picChg chg="add mod">
          <ac:chgData name="Truong Hoang Linh" userId="29f9092d-49ba-491b-ad98-6284657dd282" providerId="ADAL" clId="{2370E7D8-B7AF-2544-8A6A-B0765137EFF6}" dt="2023-01-03T15:07:43.188" v="210" actId="1076"/>
          <ac:picMkLst>
            <pc:docMk/>
            <pc:sldMk cId="3592710300" sldId="1380"/>
            <ac:picMk id="4" creationId="{79054D47-6609-F613-1E04-DBB9BAF64E4C}"/>
          </ac:picMkLst>
        </pc:picChg>
        <pc:picChg chg="add mod">
          <ac:chgData name="Truong Hoang Linh" userId="29f9092d-49ba-491b-ad98-6284657dd282" providerId="ADAL" clId="{2370E7D8-B7AF-2544-8A6A-B0765137EFF6}" dt="2023-01-03T15:07:57.025" v="214" actId="1076"/>
          <ac:picMkLst>
            <pc:docMk/>
            <pc:sldMk cId="3592710300" sldId="1380"/>
            <ac:picMk id="7" creationId="{B6931EE2-F413-9445-4C4A-7418C898D324}"/>
          </ac:picMkLst>
        </pc:picChg>
      </pc:sldChg>
      <pc:sldChg chg="addSp delSp modSp new mod">
        <pc:chgData name="Truong Hoang Linh" userId="29f9092d-49ba-491b-ad98-6284657dd282" providerId="ADAL" clId="{2370E7D8-B7AF-2544-8A6A-B0765137EFF6}" dt="2023-01-03T15:19:36.325" v="267"/>
        <pc:sldMkLst>
          <pc:docMk/>
          <pc:sldMk cId="208859891" sldId="1381"/>
        </pc:sldMkLst>
        <pc:spChg chg="mod">
          <ac:chgData name="Truong Hoang Linh" userId="29f9092d-49ba-491b-ad98-6284657dd282" providerId="ADAL" clId="{2370E7D8-B7AF-2544-8A6A-B0765137EFF6}" dt="2023-01-03T15:04:35.095" v="194" actId="20577"/>
          <ac:spMkLst>
            <pc:docMk/>
            <pc:sldMk cId="208859891" sldId="1381"/>
            <ac:spMk id="3" creationId="{54630857-9721-B6C1-0A08-5BD18CBC1E5F}"/>
          </ac:spMkLst>
        </pc:spChg>
        <pc:spChg chg="add mod">
          <ac:chgData name="Truong Hoang Linh" userId="29f9092d-49ba-491b-ad98-6284657dd282" providerId="ADAL" clId="{2370E7D8-B7AF-2544-8A6A-B0765137EFF6}" dt="2023-01-03T15:17:06.876" v="232" actId="1582"/>
          <ac:spMkLst>
            <pc:docMk/>
            <pc:sldMk cId="208859891" sldId="1381"/>
            <ac:spMk id="14" creationId="{F9B1CA76-FB6D-9FA8-ED2E-C2F3A7603962}"/>
          </ac:spMkLst>
        </pc:spChg>
        <pc:picChg chg="add del mod">
          <ac:chgData name="Truong Hoang Linh" userId="29f9092d-49ba-491b-ad98-6284657dd282" providerId="ADAL" clId="{2370E7D8-B7AF-2544-8A6A-B0765137EFF6}" dt="2023-01-03T15:05:58.506" v="197" actId="478"/>
          <ac:picMkLst>
            <pc:docMk/>
            <pc:sldMk cId="208859891" sldId="1381"/>
            <ac:picMk id="4" creationId="{23F2BEB1-DCB7-A2E0-6C31-4B9BAD2D529C}"/>
          </ac:picMkLst>
        </pc:picChg>
        <pc:picChg chg="add del mod">
          <ac:chgData name="Truong Hoang Linh" userId="29f9092d-49ba-491b-ad98-6284657dd282" providerId="ADAL" clId="{2370E7D8-B7AF-2544-8A6A-B0765137EFF6}" dt="2023-01-03T15:06:03.441" v="200" actId="478"/>
          <ac:picMkLst>
            <pc:docMk/>
            <pc:sldMk cId="208859891" sldId="1381"/>
            <ac:picMk id="5" creationId="{B8E254A8-D6FE-14EE-D12D-DE977357FA05}"/>
          </ac:picMkLst>
        </pc:picChg>
        <pc:picChg chg="add del mod">
          <ac:chgData name="Truong Hoang Linh" userId="29f9092d-49ba-491b-ad98-6284657dd282" providerId="ADAL" clId="{2370E7D8-B7AF-2544-8A6A-B0765137EFF6}" dt="2023-01-03T15:07:54.203" v="212" actId="21"/>
          <ac:picMkLst>
            <pc:docMk/>
            <pc:sldMk cId="208859891" sldId="1381"/>
            <ac:picMk id="6" creationId="{59BBC246-780D-2552-D5A4-3868FC641E1E}"/>
          </ac:picMkLst>
        </pc:picChg>
        <pc:picChg chg="add mod">
          <ac:chgData name="Truong Hoang Linh" userId="29f9092d-49ba-491b-ad98-6284657dd282" providerId="ADAL" clId="{2370E7D8-B7AF-2544-8A6A-B0765137EFF6}" dt="2023-01-03T15:15:43.939" v="216" actId="1076"/>
          <ac:picMkLst>
            <pc:docMk/>
            <pc:sldMk cId="208859891" sldId="1381"/>
            <ac:picMk id="7" creationId="{FD39410B-D953-13CA-8547-C7E1FB41C111}"/>
          </ac:picMkLst>
        </pc:picChg>
        <pc:picChg chg="add mod">
          <ac:chgData name="Truong Hoang Linh" userId="29f9092d-49ba-491b-ad98-6284657dd282" providerId="ADAL" clId="{2370E7D8-B7AF-2544-8A6A-B0765137EFF6}" dt="2023-01-03T15:15:55.110" v="218" actId="1076"/>
          <ac:picMkLst>
            <pc:docMk/>
            <pc:sldMk cId="208859891" sldId="1381"/>
            <ac:picMk id="8" creationId="{366BD1E2-B287-0D05-E5F6-8DDE50CA7B52}"/>
          </ac:picMkLst>
        </pc:picChg>
        <pc:cxnChg chg="add mod">
          <ac:chgData name="Truong Hoang Linh" userId="29f9092d-49ba-491b-ad98-6284657dd282" providerId="ADAL" clId="{2370E7D8-B7AF-2544-8A6A-B0765137EFF6}" dt="2023-01-03T15:16:39.171" v="226" actId="1582"/>
          <ac:cxnSpMkLst>
            <pc:docMk/>
            <pc:sldMk cId="208859891" sldId="1381"/>
            <ac:cxnSpMk id="10" creationId="{D972C6F4-CDD9-208C-2E16-B5DB0537E7E5}"/>
          </ac:cxnSpMkLst>
        </pc:cxnChg>
        <pc:cxnChg chg="add mod">
          <ac:chgData name="Truong Hoang Linh" userId="29f9092d-49ba-491b-ad98-6284657dd282" providerId="ADAL" clId="{2370E7D8-B7AF-2544-8A6A-B0765137EFF6}" dt="2023-01-03T15:16:39.171" v="226" actId="1582"/>
          <ac:cxnSpMkLst>
            <pc:docMk/>
            <pc:sldMk cId="208859891" sldId="1381"/>
            <ac:cxnSpMk id="11" creationId="{241AED1F-2A2A-5F82-3251-6BB7C1E67245}"/>
          </ac:cxnSpMkLst>
        </pc:cxnChg>
        <pc:cxnChg chg="add del mod">
          <ac:chgData name="Truong Hoang Linh" userId="29f9092d-49ba-491b-ad98-6284657dd282" providerId="ADAL" clId="{2370E7D8-B7AF-2544-8A6A-B0765137EFF6}" dt="2023-01-03T15:19:36.325" v="267"/>
          <ac:cxnSpMkLst>
            <pc:docMk/>
            <pc:sldMk cId="208859891" sldId="1381"/>
            <ac:cxnSpMk id="15" creationId="{8FB53875-0C8E-3376-3781-9F1B9E03DA6A}"/>
          </ac:cxnSpMkLst>
        </pc:cxnChg>
      </pc:sldChg>
      <pc:sldChg chg="addSp modSp new mod">
        <pc:chgData name="Truong Hoang Linh" userId="29f9092d-49ba-491b-ad98-6284657dd282" providerId="ADAL" clId="{2370E7D8-B7AF-2544-8A6A-B0765137EFF6}" dt="2023-01-03T15:20:29.846" v="326" actId="20577"/>
        <pc:sldMkLst>
          <pc:docMk/>
          <pc:sldMk cId="780671602" sldId="1382"/>
        </pc:sldMkLst>
        <pc:spChg chg="mod">
          <ac:chgData name="Truong Hoang Linh" userId="29f9092d-49ba-491b-ad98-6284657dd282" providerId="ADAL" clId="{2370E7D8-B7AF-2544-8A6A-B0765137EFF6}" dt="2023-01-03T15:20:29.846" v="326" actId="20577"/>
          <ac:spMkLst>
            <pc:docMk/>
            <pc:sldMk cId="780671602" sldId="1382"/>
            <ac:spMk id="3" creationId="{F14CC1D4-A7A1-57D4-E064-1BDE0AAAB702}"/>
          </ac:spMkLst>
        </pc:spChg>
        <pc:picChg chg="add mod modCrop">
          <ac:chgData name="Truong Hoang Linh" userId="29f9092d-49ba-491b-ad98-6284657dd282" providerId="ADAL" clId="{2370E7D8-B7AF-2544-8A6A-B0765137EFF6}" dt="2023-01-03T15:18:19.648" v="241" actId="1076"/>
          <ac:picMkLst>
            <pc:docMk/>
            <pc:sldMk cId="780671602" sldId="1382"/>
            <ac:picMk id="5" creationId="{1CBCCC54-04FF-F191-B765-F25EF32D447B}"/>
          </ac:picMkLst>
        </pc:picChg>
        <pc:picChg chg="add mod modCrop">
          <ac:chgData name="Truong Hoang Linh" userId="29f9092d-49ba-491b-ad98-6284657dd282" providerId="ADAL" clId="{2370E7D8-B7AF-2544-8A6A-B0765137EFF6}" dt="2023-01-03T15:19:03.423" v="257" actId="1076"/>
          <ac:picMkLst>
            <pc:docMk/>
            <pc:sldMk cId="780671602" sldId="1382"/>
            <ac:picMk id="6" creationId="{84D7CA0E-FDC5-D261-4C20-9F0C90348A7E}"/>
          </ac:picMkLst>
        </pc:picChg>
        <pc:picChg chg="add mod modCrop">
          <ac:chgData name="Truong Hoang Linh" userId="29f9092d-49ba-491b-ad98-6284657dd282" providerId="ADAL" clId="{2370E7D8-B7AF-2544-8A6A-B0765137EFF6}" dt="2023-01-03T15:19:28.365" v="265" actId="1076"/>
          <ac:picMkLst>
            <pc:docMk/>
            <pc:sldMk cId="780671602" sldId="1382"/>
            <ac:picMk id="7" creationId="{92AE04FE-A47B-90B2-25E6-C92AC65D0B90}"/>
          </ac:picMkLst>
        </pc:picChg>
        <pc:cxnChg chg="add mod">
          <ac:chgData name="Truong Hoang Linh" userId="29f9092d-49ba-491b-ad98-6284657dd282" providerId="ADAL" clId="{2370E7D8-B7AF-2544-8A6A-B0765137EFF6}" dt="2023-01-03T15:19:53.509" v="274" actId="14100"/>
          <ac:cxnSpMkLst>
            <pc:docMk/>
            <pc:sldMk cId="780671602" sldId="1382"/>
            <ac:cxnSpMk id="8" creationId="{0A30B6C5-35BA-4FB1-43DD-949AECD7E78E}"/>
          </ac:cxnSpMkLst>
        </pc:cxnChg>
        <pc:cxnChg chg="add mod">
          <ac:chgData name="Truong Hoang Linh" userId="29f9092d-49ba-491b-ad98-6284657dd282" providerId="ADAL" clId="{2370E7D8-B7AF-2544-8A6A-B0765137EFF6}" dt="2023-01-03T15:19:45.823" v="273" actId="14100"/>
          <ac:cxnSpMkLst>
            <pc:docMk/>
            <pc:sldMk cId="780671602" sldId="1382"/>
            <ac:cxnSpMk id="11" creationId="{3CAAA03B-5C6F-6FC0-D20B-0455B308ACD0}"/>
          </ac:cxnSpMkLst>
        </pc:cxnChg>
      </pc:sldChg>
      <pc:sldChg chg="addSp modSp new mod">
        <pc:chgData name="Truong Hoang Linh" userId="29f9092d-49ba-491b-ad98-6284657dd282" providerId="ADAL" clId="{2370E7D8-B7AF-2544-8A6A-B0765137EFF6}" dt="2023-01-03T15:23:05.561" v="487" actId="1076"/>
        <pc:sldMkLst>
          <pc:docMk/>
          <pc:sldMk cId="1479509443" sldId="1383"/>
        </pc:sldMkLst>
        <pc:spChg chg="mod">
          <ac:chgData name="Truong Hoang Linh" userId="29f9092d-49ba-491b-ad98-6284657dd282" providerId="ADAL" clId="{2370E7D8-B7AF-2544-8A6A-B0765137EFF6}" dt="2023-01-03T15:20:17.396" v="277"/>
          <ac:spMkLst>
            <pc:docMk/>
            <pc:sldMk cId="1479509443" sldId="1383"/>
            <ac:spMk id="3" creationId="{D5331226-8754-2ABF-0CD8-5517D6EB56C3}"/>
          </ac:spMkLst>
        </pc:spChg>
        <pc:spChg chg="add mod">
          <ac:chgData name="Truong Hoang Linh" userId="29f9092d-49ba-491b-ad98-6284657dd282" providerId="ADAL" clId="{2370E7D8-B7AF-2544-8A6A-B0765137EFF6}" dt="2023-01-03T15:22:11.755" v="414" actId="1076"/>
          <ac:spMkLst>
            <pc:docMk/>
            <pc:sldMk cId="1479509443" sldId="1383"/>
            <ac:spMk id="5" creationId="{CB0012A0-EB97-54AC-F69F-10F8304A9900}"/>
          </ac:spMkLst>
        </pc:spChg>
        <pc:spChg chg="add mod">
          <ac:chgData name="Truong Hoang Linh" userId="29f9092d-49ba-491b-ad98-6284657dd282" providerId="ADAL" clId="{2370E7D8-B7AF-2544-8A6A-B0765137EFF6}" dt="2023-01-03T15:23:05.561" v="487" actId="1076"/>
          <ac:spMkLst>
            <pc:docMk/>
            <pc:sldMk cId="1479509443" sldId="1383"/>
            <ac:spMk id="7" creationId="{536F6C1F-FB45-0777-F6CE-FDFBFB69BC2D}"/>
          </ac:spMkLst>
        </pc:spChg>
        <pc:picChg chg="add mod">
          <ac:chgData name="Truong Hoang Linh" userId="29f9092d-49ba-491b-ad98-6284657dd282" providerId="ADAL" clId="{2370E7D8-B7AF-2544-8A6A-B0765137EFF6}" dt="2023-01-03T15:22:37.019" v="422" actId="1076"/>
          <ac:picMkLst>
            <pc:docMk/>
            <pc:sldMk cId="1479509443" sldId="1383"/>
            <ac:picMk id="4" creationId="{D66A3FF9-9552-CD4C-5D7F-E770E6335042}"/>
          </ac:picMkLst>
        </pc:picChg>
        <pc:picChg chg="add mod">
          <ac:chgData name="Truong Hoang Linh" userId="29f9092d-49ba-491b-ad98-6284657dd282" providerId="ADAL" clId="{2370E7D8-B7AF-2544-8A6A-B0765137EFF6}" dt="2023-01-03T15:22:38.949" v="423" actId="1076"/>
          <ac:picMkLst>
            <pc:docMk/>
            <pc:sldMk cId="1479509443" sldId="1383"/>
            <ac:picMk id="6" creationId="{AC41BB47-9B10-7C07-9681-1161E75BAD3A}"/>
          </ac:picMkLst>
        </pc:picChg>
      </pc:sldChg>
      <pc:sldChg chg="addSp modSp new mod">
        <pc:chgData name="Truong Hoang Linh" userId="29f9092d-49ba-491b-ad98-6284657dd282" providerId="ADAL" clId="{2370E7D8-B7AF-2544-8A6A-B0765137EFF6}" dt="2023-01-03T15:26:31.140" v="616" actId="1076"/>
        <pc:sldMkLst>
          <pc:docMk/>
          <pc:sldMk cId="2317532826" sldId="1384"/>
        </pc:sldMkLst>
        <pc:spChg chg="mod">
          <ac:chgData name="Truong Hoang Linh" userId="29f9092d-49ba-491b-ad98-6284657dd282" providerId="ADAL" clId="{2370E7D8-B7AF-2544-8A6A-B0765137EFF6}" dt="2023-01-03T15:23:49.517" v="491"/>
          <ac:spMkLst>
            <pc:docMk/>
            <pc:sldMk cId="2317532826" sldId="1384"/>
            <ac:spMk id="3" creationId="{9E5EF0EC-93A6-9486-6ED8-54C20154BBAE}"/>
          </ac:spMkLst>
        </pc:spChg>
        <pc:spChg chg="add mod">
          <ac:chgData name="Truong Hoang Linh" userId="29f9092d-49ba-491b-ad98-6284657dd282" providerId="ADAL" clId="{2370E7D8-B7AF-2544-8A6A-B0765137EFF6}" dt="2023-01-03T15:24:32.476" v="558" actId="20577"/>
          <ac:spMkLst>
            <pc:docMk/>
            <pc:sldMk cId="2317532826" sldId="1384"/>
            <ac:spMk id="5" creationId="{3F596997-F602-AB00-9FBF-FCA76460F22D}"/>
          </ac:spMkLst>
        </pc:spChg>
        <pc:spChg chg="add mod">
          <ac:chgData name="Truong Hoang Linh" userId="29f9092d-49ba-491b-ad98-6284657dd282" providerId="ADAL" clId="{2370E7D8-B7AF-2544-8A6A-B0765137EFF6}" dt="2023-01-03T15:26:18.617" v="612"/>
          <ac:spMkLst>
            <pc:docMk/>
            <pc:sldMk cId="2317532826" sldId="1384"/>
            <ac:spMk id="7" creationId="{FA863C9A-4818-0099-00DA-4FC58CA028DA}"/>
          </ac:spMkLst>
        </pc:spChg>
        <pc:picChg chg="add mod">
          <ac:chgData name="Truong Hoang Linh" userId="29f9092d-49ba-491b-ad98-6284657dd282" providerId="ADAL" clId="{2370E7D8-B7AF-2544-8A6A-B0765137EFF6}" dt="2023-01-03T15:24:00.229" v="495" actId="1076"/>
          <ac:picMkLst>
            <pc:docMk/>
            <pc:sldMk cId="2317532826" sldId="1384"/>
            <ac:picMk id="4" creationId="{5B2D558D-B940-3E95-9692-6451B98A7C2E}"/>
          </ac:picMkLst>
        </pc:picChg>
        <pc:picChg chg="add mod">
          <ac:chgData name="Truong Hoang Linh" userId="29f9092d-49ba-491b-ad98-6284657dd282" providerId="ADAL" clId="{2370E7D8-B7AF-2544-8A6A-B0765137EFF6}" dt="2023-01-03T15:26:31.140" v="616" actId="1076"/>
          <ac:picMkLst>
            <pc:docMk/>
            <pc:sldMk cId="2317532826" sldId="1384"/>
            <ac:picMk id="13" creationId="{A9C6525D-DCD3-AE91-0603-F5D078D3E5EB}"/>
          </ac:picMkLst>
        </pc:picChg>
        <pc:cxnChg chg="add mod">
          <ac:chgData name="Truong Hoang Linh" userId="29f9092d-49ba-491b-ad98-6284657dd282" providerId="ADAL" clId="{2370E7D8-B7AF-2544-8A6A-B0765137EFF6}" dt="2023-01-03T15:25:42.517" v="571" actId="14100"/>
          <ac:cxnSpMkLst>
            <pc:docMk/>
            <pc:sldMk cId="2317532826" sldId="1384"/>
            <ac:cxnSpMk id="9" creationId="{1E818442-809E-6CAC-A00F-60497EEAE4CA}"/>
          </ac:cxnSpMkLst>
        </pc:cxnChg>
        <pc:cxnChg chg="add mod">
          <ac:chgData name="Truong Hoang Linh" userId="29f9092d-49ba-491b-ad98-6284657dd282" providerId="ADAL" clId="{2370E7D8-B7AF-2544-8A6A-B0765137EFF6}" dt="2023-01-03T15:25:39.908" v="570" actId="14100"/>
          <ac:cxnSpMkLst>
            <pc:docMk/>
            <pc:sldMk cId="2317532826" sldId="1384"/>
            <ac:cxnSpMk id="10" creationId="{F5FB7807-C2EC-7962-82F7-0DF2580FEF96}"/>
          </ac:cxnSpMkLst>
        </pc:cxnChg>
      </pc:sldChg>
      <pc:sldChg chg="addSp delSp modSp add mod">
        <pc:chgData name="Truong Hoang Linh" userId="29f9092d-49ba-491b-ad98-6284657dd282" providerId="ADAL" clId="{2370E7D8-B7AF-2544-8A6A-B0765137EFF6}" dt="2023-01-03T15:28:02.119" v="717" actId="14100"/>
        <pc:sldMkLst>
          <pc:docMk/>
          <pc:sldMk cId="1561137519" sldId="1385"/>
        </pc:sldMkLst>
        <pc:spChg chg="del">
          <ac:chgData name="Truong Hoang Linh" userId="29f9092d-49ba-491b-ad98-6284657dd282" providerId="ADAL" clId="{2370E7D8-B7AF-2544-8A6A-B0765137EFF6}" dt="2023-01-03T15:26:52.339" v="619" actId="478"/>
          <ac:spMkLst>
            <pc:docMk/>
            <pc:sldMk cId="1561137519" sldId="1385"/>
            <ac:spMk id="5" creationId="{3F596997-F602-AB00-9FBF-FCA76460F22D}"/>
          </ac:spMkLst>
        </pc:spChg>
        <pc:spChg chg="del">
          <ac:chgData name="Truong Hoang Linh" userId="29f9092d-49ba-491b-ad98-6284657dd282" providerId="ADAL" clId="{2370E7D8-B7AF-2544-8A6A-B0765137EFF6}" dt="2023-01-03T15:26:57.723" v="623" actId="478"/>
          <ac:spMkLst>
            <pc:docMk/>
            <pc:sldMk cId="1561137519" sldId="1385"/>
            <ac:spMk id="7" creationId="{FA863C9A-4818-0099-00DA-4FC58CA028DA}"/>
          </ac:spMkLst>
        </pc:spChg>
        <pc:spChg chg="add mod">
          <ac:chgData name="Truong Hoang Linh" userId="29f9092d-49ba-491b-ad98-6284657dd282" providerId="ADAL" clId="{2370E7D8-B7AF-2544-8A6A-B0765137EFF6}" dt="2023-01-03T15:27:43.976" v="709" actId="122"/>
          <ac:spMkLst>
            <pc:docMk/>
            <pc:sldMk cId="1561137519" sldId="1385"/>
            <ac:spMk id="8" creationId="{5A1439C7-50DE-0EBD-8A41-F7B63D13EA37}"/>
          </ac:spMkLst>
        </pc:spChg>
        <pc:picChg chg="del">
          <ac:chgData name="Truong Hoang Linh" userId="29f9092d-49ba-491b-ad98-6284657dd282" providerId="ADAL" clId="{2370E7D8-B7AF-2544-8A6A-B0765137EFF6}" dt="2023-01-03T15:26:49.683" v="618" actId="478"/>
          <ac:picMkLst>
            <pc:docMk/>
            <pc:sldMk cId="1561137519" sldId="1385"/>
            <ac:picMk id="4" creationId="{5B2D558D-B940-3E95-9692-6451B98A7C2E}"/>
          </ac:picMkLst>
        </pc:picChg>
        <pc:picChg chg="add mod">
          <ac:chgData name="Truong Hoang Linh" userId="29f9092d-49ba-491b-ad98-6284657dd282" providerId="ADAL" clId="{2370E7D8-B7AF-2544-8A6A-B0765137EFF6}" dt="2023-01-03T15:27:55.556" v="713" actId="1076"/>
          <ac:picMkLst>
            <pc:docMk/>
            <pc:sldMk cId="1561137519" sldId="1385"/>
            <ac:picMk id="6" creationId="{C970BD53-BF74-76CB-294D-191BF14F9C01}"/>
          </ac:picMkLst>
        </pc:picChg>
        <pc:picChg chg="mod">
          <ac:chgData name="Truong Hoang Linh" userId="29f9092d-49ba-491b-ad98-6284657dd282" providerId="ADAL" clId="{2370E7D8-B7AF-2544-8A6A-B0765137EFF6}" dt="2023-01-03T15:27:04.450" v="626" actId="1076"/>
          <ac:picMkLst>
            <pc:docMk/>
            <pc:sldMk cId="1561137519" sldId="1385"/>
            <ac:picMk id="13" creationId="{A9C6525D-DCD3-AE91-0603-F5D078D3E5EB}"/>
          </ac:picMkLst>
        </pc:picChg>
        <pc:cxnChg chg="del">
          <ac:chgData name="Truong Hoang Linh" userId="29f9092d-49ba-491b-ad98-6284657dd282" providerId="ADAL" clId="{2370E7D8-B7AF-2544-8A6A-B0765137EFF6}" dt="2023-01-03T15:26:52.964" v="620" actId="478"/>
          <ac:cxnSpMkLst>
            <pc:docMk/>
            <pc:sldMk cId="1561137519" sldId="1385"/>
            <ac:cxnSpMk id="9" creationId="{1E818442-809E-6CAC-A00F-60497EEAE4CA}"/>
          </ac:cxnSpMkLst>
        </pc:cxnChg>
        <pc:cxnChg chg="del">
          <ac:chgData name="Truong Hoang Linh" userId="29f9092d-49ba-491b-ad98-6284657dd282" providerId="ADAL" clId="{2370E7D8-B7AF-2544-8A6A-B0765137EFF6}" dt="2023-01-03T15:26:53.498" v="621" actId="478"/>
          <ac:cxnSpMkLst>
            <pc:docMk/>
            <pc:sldMk cId="1561137519" sldId="1385"/>
            <ac:cxnSpMk id="10" creationId="{F5FB7807-C2EC-7962-82F7-0DF2580FEF96}"/>
          </ac:cxnSpMkLst>
        </pc:cxnChg>
        <pc:cxnChg chg="add mod">
          <ac:chgData name="Truong Hoang Linh" userId="29f9092d-49ba-491b-ad98-6284657dd282" providerId="ADAL" clId="{2370E7D8-B7AF-2544-8A6A-B0765137EFF6}" dt="2023-01-03T15:27:57.524" v="714" actId="14100"/>
          <ac:cxnSpMkLst>
            <pc:docMk/>
            <pc:sldMk cId="1561137519" sldId="1385"/>
            <ac:cxnSpMk id="11" creationId="{144B6319-61B1-7BCC-D46E-C126CEB5507F}"/>
          </ac:cxnSpMkLst>
        </pc:cxnChg>
        <pc:cxnChg chg="add mod">
          <ac:chgData name="Truong Hoang Linh" userId="29f9092d-49ba-491b-ad98-6284657dd282" providerId="ADAL" clId="{2370E7D8-B7AF-2544-8A6A-B0765137EFF6}" dt="2023-01-03T15:28:02.119" v="717" actId="14100"/>
          <ac:cxnSpMkLst>
            <pc:docMk/>
            <pc:sldMk cId="1561137519" sldId="1385"/>
            <ac:cxnSpMk id="15" creationId="{08E79219-4C10-9AAC-63CA-4958DEC5BB3C}"/>
          </ac:cxnSpMkLst>
        </pc:cxnChg>
      </pc:sldChg>
      <pc:sldChg chg="addSp delSp modSp add mod">
        <pc:chgData name="Truong Hoang Linh" userId="29f9092d-49ba-491b-ad98-6284657dd282" providerId="ADAL" clId="{2370E7D8-B7AF-2544-8A6A-B0765137EFF6}" dt="2023-01-06T03:26:46.735" v="807" actId="1076"/>
        <pc:sldMkLst>
          <pc:docMk/>
          <pc:sldMk cId="3700144611" sldId="1386"/>
        </pc:sldMkLst>
        <pc:spChg chg="mod">
          <ac:chgData name="Truong Hoang Linh" userId="29f9092d-49ba-491b-ad98-6284657dd282" providerId="ADAL" clId="{2370E7D8-B7AF-2544-8A6A-B0765137EFF6}" dt="2023-01-06T02:32:55.063" v="732" actId="14100"/>
          <ac:spMkLst>
            <pc:docMk/>
            <pc:sldMk cId="3700144611" sldId="1386"/>
            <ac:spMk id="3" creationId="{9E5EF0EC-93A6-9486-6ED8-54C20154BBAE}"/>
          </ac:spMkLst>
        </pc:spChg>
        <pc:spChg chg="add mod">
          <ac:chgData name="Truong Hoang Linh" userId="29f9092d-49ba-491b-ad98-6284657dd282" providerId="ADAL" clId="{2370E7D8-B7AF-2544-8A6A-B0765137EFF6}" dt="2023-01-06T02:34:43.004" v="742" actId="113"/>
          <ac:spMkLst>
            <pc:docMk/>
            <pc:sldMk cId="3700144611" sldId="1386"/>
            <ac:spMk id="4" creationId="{F55ADE49-3D47-7AE6-FC2D-38BD957C29B9}"/>
          </ac:spMkLst>
        </pc:spChg>
        <pc:spChg chg="add mod">
          <ac:chgData name="Truong Hoang Linh" userId="29f9092d-49ba-491b-ad98-6284657dd282" providerId="ADAL" clId="{2370E7D8-B7AF-2544-8A6A-B0765137EFF6}" dt="2023-01-06T02:40:58.522" v="745"/>
          <ac:spMkLst>
            <pc:docMk/>
            <pc:sldMk cId="3700144611" sldId="1386"/>
            <ac:spMk id="5" creationId="{CEE34BC3-A147-F039-4A45-30C1FA25CAC3}"/>
          </ac:spMkLst>
        </pc:spChg>
        <pc:spChg chg="del">
          <ac:chgData name="Truong Hoang Linh" userId="29f9092d-49ba-491b-ad98-6284657dd282" providerId="ADAL" clId="{2370E7D8-B7AF-2544-8A6A-B0765137EFF6}" dt="2023-01-06T02:32:43.208" v="729" actId="478"/>
          <ac:spMkLst>
            <pc:docMk/>
            <pc:sldMk cId="3700144611" sldId="1386"/>
            <ac:spMk id="8" creationId="{5A1439C7-50DE-0EBD-8A41-F7B63D13EA37}"/>
          </ac:spMkLst>
        </pc:spChg>
        <pc:picChg chg="del">
          <ac:chgData name="Truong Hoang Linh" userId="29f9092d-49ba-491b-ad98-6284657dd282" providerId="ADAL" clId="{2370E7D8-B7AF-2544-8A6A-B0765137EFF6}" dt="2023-01-06T02:32:39.550" v="725" actId="478"/>
          <ac:picMkLst>
            <pc:docMk/>
            <pc:sldMk cId="3700144611" sldId="1386"/>
            <ac:picMk id="6" creationId="{C970BD53-BF74-76CB-294D-191BF14F9C01}"/>
          </ac:picMkLst>
        </pc:picChg>
        <pc:picChg chg="add mod">
          <ac:chgData name="Truong Hoang Linh" userId="29f9092d-49ba-491b-ad98-6284657dd282" providerId="ADAL" clId="{2370E7D8-B7AF-2544-8A6A-B0765137EFF6}" dt="2023-01-06T03:26:46.735" v="807" actId="1076"/>
          <ac:picMkLst>
            <pc:docMk/>
            <pc:sldMk cId="3700144611" sldId="1386"/>
            <ac:picMk id="7" creationId="{BFAA35DB-5D87-8B5F-B5F6-8F78A820F991}"/>
          </ac:picMkLst>
        </pc:picChg>
        <pc:picChg chg="add mod">
          <ac:chgData name="Truong Hoang Linh" userId="29f9092d-49ba-491b-ad98-6284657dd282" providerId="ADAL" clId="{2370E7D8-B7AF-2544-8A6A-B0765137EFF6}" dt="2023-01-06T03:26:44.617" v="806" actId="1076"/>
          <ac:picMkLst>
            <pc:docMk/>
            <pc:sldMk cId="3700144611" sldId="1386"/>
            <ac:picMk id="9" creationId="{36E5F509-728A-D9C5-A9D3-5F90167100FE}"/>
          </ac:picMkLst>
        </pc:picChg>
        <pc:picChg chg="del">
          <ac:chgData name="Truong Hoang Linh" userId="29f9092d-49ba-491b-ad98-6284657dd282" providerId="ADAL" clId="{2370E7D8-B7AF-2544-8A6A-B0765137EFF6}" dt="2023-01-06T02:32:39.857" v="726" actId="478"/>
          <ac:picMkLst>
            <pc:docMk/>
            <pc:sldMk cId="3700144611" sldId="1386"/>
            <ac:picMk id="13" creationId="{A9C6525D-DCD3-AE91-0603-F5D078D3E5EB}"/>
          </ac:picMkLst>
        </pc:picChg>
        <pc:cxnChg chg="del">
          <ac:chgData name="Truong Hoang Linh" userId="29f9092d-49ba-491b-ad98-6284657dd282" providerId="ADAL" clId="{2370E7D8-B7AF-2544-8A6A-B0765137EFF6}" dt="2023-01-06T02:32:40.414" v="727" actId="478"/>
          <ac:cxnSpMkLst>
            <pc:docMk/>
            <pc:sldMk cId="3700144611" sldId="1386"/>
            <ac:cxnSpMk id="11" creationId="{144B6319-61B1-7BCC-D46E-C126CEB5507F}"/>
          </ac:cxnSpMkLst>
        </pc:cxnChg>
        <pc:cxnChg chg="del">
          <ac:chgData name="Truong Hoang Linh" userId="29f9092d-49ba-491b-ad98-6284657dd282" providerId="ADAL" clId="{2370E7D8-B7AF-2544-8A6A-B0765137EFF6}" dt="2023-01-06T02:32:41.548" v="728" actId="478"/>
          <ac:cxnSpMkLst>
            <pc:docMk/>
            <pc:sldMk cId="3700144611" sldId="1386"/>
            <ac:cxnSpMk id="15" creationId="{08E79219-4C10-9AAC-63CA-4958DEC5BB3C}"/>
          </ac:cxnSpMkLst>
        </pc:cxnChg>
      </pc:sldChg>
      <pc:sldChg chg="addSp modSp new mod">
        <pc:chgData name="Truong Hoang Linh" userId="29f9092d-49ba-491b-ad98-6284657dd282" providerId="ADAL" clId="{2370E7D8-B7AF-2544-8A6A-B0765137EFF6}" dt="2023-01-06T03:27:59.741" v="890" actId="1076"/>
        <pc:sldMkLst>
          <pc:docMk/>
          <pc:sldMk cId="2503960817" sldId="1387"/>
        </pc:sldMkLst>
        <pc:spChg chg="mod">
          <ac:chgData name="Truong Hoang Linh" userId="29f9092d-49ba-491b-ad98-6284657dd282" providerId="ADAL" clId="{2370E7D8-B7AF-2544-8A6A-B0765137EFF6}" dt="2023-01-06T03:25:48.089" v="780" actId="20577"/>
          <ac:spMkLst>
            <pc:docMk/>
            <pc:sldMk cId="2503960817" sldId="1387"/>
            <ac:spMk id="3" creationId="{BEA74BA3-EBDC-22E4-9112-4980873DBC0F}"/>
          </ac:spMkLst>
        </pc:spChg>
        <pc:spChg chg="add mod">
          <ac:chgData name="Truong Hoang Linh" userId="29f9092d-49ba-491b-ad98-6284657dd282" providerId="ADAL" clId="{2370E7D8-B7AF-2544-8A6A-B0765137EFF6}" dt="2023-01-06T03:27:59.741" v="890" actId="1076"/>
          <ac:spMkLst>
            <pc:docMk/>
            <pc:sldMk cId="2503960817" sldId="1387"/>
            <ac:spMk id="5" creationId="{4A611EF8-1A58-E876-CD68-1F81CCA81C5F}"/>
          </ac:spMkLst>
        </pc:spChg>
        <pc:picChg chg="add mod">
          <ac:chgData name="Truong Hoang Linh" userId="29f9092d-49ba-491b-ad98-6284657dd282" providerId="ADAL" clId="{2370E7D8-B7AF-2544-8A6A-B0765137EFF6}" dt="2023-01-06T03:27:46.084" v="889" actId="1076"/>
          <ac:picMkLst>
            <pc:docMk/>
            <pc:sldMk cId="2503960817" sldId="1387"/>
            <ac:picMk id="4" creationId="{750F98CD-0F90-C7C9-4A7C-CB1414C5467C}"/>
          </ac:picMkLst>
        </pc:picChg>
      </pc:sldChg>
      <pc:sldChg chg="addSp modSp new mod">
        <pc:chgData name="Truong Hoang Linh" userId="29f9092d-49ba-491b-ad98-6284657dd282" providerId="ADAL" clId="{2370E7D8-B7AF-2544-8A6A-B0765137EFF6}" dt="2023-01-06T03:26:33.908" v="804" actId="20577"/>
        <pc:sldMkLst>
          <pc:docMk/>
          <pc:sldMk cId="3522819086" sldId="1388"/>
        </pc:sldMkLst>
        <pc:spChg chg="mod">
          <ac:chgData name="Truong Hoang Linh" userId="29f9092d-49ba-491b-ad98-6284657dd282" providerId="ADAL" clId="{2370E7D8-B7AF-2544-8A6A-B0765137EFF6}" dt="2023-01-06T03:26:33.908" v="804" actId="20577"/>
          <ac:spMkLst>
            <pc:docMk/>
            <pc:sldMk cId="3522819086" sldId="1388"/>
            <ac:spMk id="3" creationId="{378165C3-6893-45CD-FAB5-71FE6A015EE4}"/>
          </ac:spMkLst>
        </pc:spChg>
        <pc:picChg chg="add mod">
          <ac:chgData name="Truong Hoang Linh" userId="29f9092d-49ba-491b-ad98-6284657dd282" providerId="ADAL" clId="{2370E7D8-B7AF-2544-8A6A-B0765137EFF6}" dt="2023-01-06T03:26:27.975" v="782"/>
          <ac:picMkLst>
            <pc:docMk/>
            <pc:sldMk cId="3522819086" sldId="1388"/>
            <ac:picMk id="4" creationId="{F1D7BAEF-427C-99D5-E207-6B0DD4D5EBAE}"/>
          </ac:picMkLst>
        </pc:picChg>
      </pc:sldChg>
      <pc:sldChg chg="addSp delSp modSp add mod ord">
        <pc:chgData name="Truong Hoang Linh" userId="29f9092d-49ba-491b-ad98-6284657dd282" providerId="ADAL" clId="{2370E7D8-B7AF-2544-8A6A-B0765137EFF6}" dt="2023-01-06T03:34:58.579" v="904" actId="1076"/>
        <pc:sldMkLst>
          <pc:docMk/>
          <pc:sldMk cId="584786431" sldId="1389"/>
        </pc:sldMkLst>
        <pc:picChg chg="add mod modCrop">
          <ac:chgData name="Truong Hoang Linh" userId="29f9092d-49ba-491b-ad98-6284657dd282" providerId="ADAL" clId="{2370E7D8-B7AF-2544-8A6A-B0765137EFF6}" dt="2023-01-06T03:34:58.579" v="904" actId="1076"/>
          <ac:picMkLst>
            <pc:docMk/>
            <pc:sldMk cId="584786431" sldId="1389"/>
            <ac:picMk id="4" creationId="{DFEF547B-10DA-8735-1B35-BC312E684DF9}"/>
          </ac:picMkLst>
        </pc:picChg>
        <pc:picChg chg="del">
          <ac:chgData name="Truong Hoang Linh" userId="29f9092d-49ba-491b-ad98-6284657dd282" providerId="ADAL" clId="{2370E7D8-B7AF-2544-8A6A-B0765137EFF6}" dt="2023-01-06T03:34:38.330" v="893" actId="478"/>
          <ac:picMkLst>
            <pc:docMk/>
            <pc:sldMk cId="584786431" sldId="1389"/>
            <ac:picMk id="5" creationId="{1CBCCC54-04FF-F191-B765-F25EF32D447B}"/>
          </ac:picMkLst>
        </pc:picChg>
        <pc:picChg chg="del">
          <ac:chgData name="Truong Hoang Linh" userId="29f9092d-49ba-491b-ad98-6284657dd282" providerId="ADAL" clId="{2370E7D8-B7AF-2544-8A6A-B0765137EFF6}" dt="2023-01-06T03:34:38.938" v="894" actId="478"/>
          <ac:picMkLst>
            <pc:docMk/>
            <pc:sldMk cId="584786431" sldId="1389"/>
            <ac:picMk id="6" creationId="{84D7CA0E-FDC5-D261-4C20-9F0C90348A7E}"/>
          </ac:picMkLst>
        </pc:picChg>
        <pc:picChg chg="del">
          <ac:chgData name="Truong Hoang Linh" userId="29f9092d-49ba-491b-ad98-6284657dd282" providerId="ADAL" clId="{2370E7D8-B7AF-2544-8A6A-B0765137EFF6}" dt="2023-01-06T03:34:39.208" v="895" actId="478"/>
          <ac:picMkLst>
            <pc:docMk/>
            <pc:sldMk cId="584786431" sldId="1389"/>
            <ac:picMk id="7" creationId="{92AE04FE-A47B-90B2-25E6-C92AC65D0B90}"/>
          </ac:picMkLst>
        </pc:picChg>
        <pc:cxnChg chg="del">
          <ac:chgData name="Truong Hoang Linh" userId="29f9092d-49ba-491b-ad98-6284657dd282" providerId="ADAL" clId="{2370E7D8-B7AF-2544-8A6A-B0765137EFF6}" dt="2023-01-06T03:34:39.945" v="896" actId="478"/>
          <ac:cxnSpMkLst>
            <pc:docMk/>
            <pc:sldMk cId="584786431" sldId="1389"/>
            <ac:cxnSpMk id="8" creationId="{0A30B6C5-35BA-4FB1-43DD-949AECD7E78E}"/>
          </ac:cxnSpMkLst>
        </pc:cxnChg>
        <pc:cxnChg chg="del mod">
          <ac:chgData name="Truong Hoang Linh" userId="29f9092d-49ba-491b-ad98-6284657dd282" providerId="ADAL" clId="{2370E7D8-B7AF-2544-8A6A-B0765137EFF6}" dt="2023-01-06T03:34:39.945" v="896" actId="478"/>
          <ac:cxnSpMkLst>
            <pc:docMk/>
            <pc:sldMk cId="584786431" sldId="1389"/>
            <ac:cxnSpMk id="11" creationId="{3CAAA03B-5C6F-6FC0-D20B-0455B308ACD0}"/>
          </ac:cxnSpMkLst>
        </pc:cxnChg>
      </pc:sldChg>
      <pc:sldChg chg="addSp modSp new mod">
        <pc:chgData name="Truong Hoang Linh" userId="29f9092d-49ba-491b-ad98-6284657dd282" providerId="ADAL" clId="{2370E7D8-B7AF-2544-8A6A-B0765137EFF6}" dt="2023-01-06T03:47:25.173" v="910" actId="1076"/>
        <pc:sldMkLst>
          <pc:docMk/>
          <pc:sldMk cId="626948534" sldId="1390"/>
        </pc:sldMkLst>
        <pc:spChg chg="mod">
          <ac:chgData name="Truong Hoang Linh" userId="29f9092d-49ba-491b-ad98-6284657dd282" providerId="ADAL" clId="{2370E7D8-B7AF-2544-8A6A-B0765137EFF6}" dt="2023-01-06T03:47:01.186" v="906"/>
          <ac:spMkLst>
            <pc:docMk/>
            <pc:sldMk cId="626948534" sldId="1390"/>
            <ac:spMk id="3" creationId="{6B68A0C4-4A36-C2F9-0F42-22085672B7B6}"/>
          </ac:spMkLst>
        </pc:spChg>
        <pc:picChg chg="add mod">
          <ac:chgData name="Truong Hoang Linh" userId="29f9092d-49ba-491b-ad98-6284657dd282" providerId="ADAL" clId="{2370E7D8-B7AF-2544-8A6A-B0765137EFF6}" dt="2023-01-06T03:47:08.358" v="908" actId="1076"/>
          <ac:picMkLst>
            <pc:docMk/>
            <pc:sldMk cId="626948534" sldId="1390"/>
            <ac:picMk id="4" creationId="{2B68C5B3-194D-1C45-D9A4-777F1BF3B7A3}"/>
          </ac:picMkLst>
        </pc:picChg>
        <pc:picChg chg="add mod">
          <ac:chgData name="Truong Hoang Linh" userId="29f9092d-49ba-491b-ad98-6284657dd282" providerId="ADAL" clId="{2370E7D8-B7AF-2544-8A6A-B0765137EFF6}" dt="2023-01-06T03:47:25.173" v="910" actId="1076"/>
          <ac:picMkLst>
            <pc:docMk/>
            <pc:sldMk cId="626948534" sldId="1390"/>
            <ac:picMk id="5" creationId="{A4997140-08DF-75D7-0C3A-6449A3536460}"/>
          </ac:picMkLst>
        </pc:picChg>
      </pc:sldChg>
      <pc:sldChg chg="addSp delSp modSp add mod">
        <pc:chgData name="Truong Hoang Linh" userId="29f9092d-49ba-491b-ad98-6284657dd282" providerId="ADAL" clId="{2370E7D8-B7AF-2544-8A6A-B0765137EFF6}" dt="2023-01-06T03:47:57.243" v="924" actId="1076"/>
        <pc:sldMkLst>
          <pc:docMk/>
          <pc:sldMk cId="2776055978" sldId="1391"/>
        </pc:sldMkLst>
        <pc:picChg chg="del">
          <ac:chgData name="Truong Hoang Linh" userId="29f9092d-49ba-491b-ad98-6284657dd282" providerId="ADAL" clId="{2370E7D8-B7AF-2544-8A6A-B0765137EFF6}" dt="2023-01-06T03:47:29.506" v="912" actId="478"/>
          <ac:picMkLst>
            <pc:docMk/>
            <pc:sldMk cId="2776055978" sldId="1391"/>
            <ac:picMk id="4" creationId="{2B68C5B3-194D-1C45-D9A4-777F1BF3B7A3}"/>
          </ac:picMkLst>
        </pc:picChg>
        <pc:picChg chg="del">
          <ac:chgData name="Truong Hoang Linh" userId="29f9092d-49ba-491b-ad98-6284657dd282" providerId="ADAL" clId="{2370E7D8-B7AF-2544-8A6A-B0765137EFF6}" dt="2023-01-06T03:47:29.813" v="913" actId="478"/>
          <ac:picMkLst>
            <pc:docMk/>
            <pc:sldMk cId="2776055978" sldId="1391"/>
            <ac:picMk id="5" creationId="{A4997140-08DF-75D7-0C3A-6449A3536460}"/>
          </ac:picMkLst>
        </pc:picChg>
        <pc:picChg chg="add mod">
          <ac:chgData name="Truong Hoang Linh" userId="29f9092d-49ba-491b-ad98-6284657dd282" providerId="ADAL" clId="{2370E7D8-B7AF-2544-8A6A-B0765137EFF6}" dt="2023-01-06T03:47:33.240" v="915" actId="1076"/>
          <ac:picMkLst>
            <pc:docMk/>
            <pc:sldMk cId="2776055978" sldId="1391"/>
            <ac:picMk id="6" creationId="{0EFA9787-E323-95DF-A814-932311BC1496}"/>
          </ac:picMkLst>
        </pc:picChg>
        <pc:picChg chg="add mod">
          <ac:chgData name="Truong Hoang Linh" userId="29f9092d-49ba-491b-ad98-6284657dd282" providerId="ADAL" clId="{2370E7D8-B7AF-2544-8A6A-B0765137EFF6}" dt="2023-01-06T03:47:57.243" v="924" actId="1076"/>
          <ac:picMkLst>
            <pc:docMk/>
            <pc:sldMk cId="2776055978" sldId="1391"/>
            <ac:picMk id="11" creationId="{48E7DACC-7AA7-A966-EFC7-CC3ECD9B3914}"/>
          </ac:picMkLst>
        </pc:picChg>
        <pc:cxnChg chg="add mod">
          <ac:chgData name="Truong Hoang Linh" userId="29f9092d-49ba-491b-ad98-6284657dd282" providerId="ADAL" clId="{2370E7D8-B7AF-2544-8A6A-B0765137EFF6}" dt="2023-01-06T03:47:42.601" v="918" actId="14100"/>
          <ac:cxnSpMkLst>
            <pc:docMk/>
            <pc:sldMk cId="2776055978" sldId="1391"/>
            <ac:cxnSpMk id="7" creationId="{C6B27239-E9CF-4128-9BD1-773877CB392B}"/>
          </ac:cxnSpMkLst>
        </pc:cxnChg>
        <pc:cxnChg chg="add mod">
          <ac:chgData name="Truong Hoang Linh" userId="29f9092d-49ba-491b-ad98-6284657dd282" providerId="ADAL" clId="{2370E7D8-B7AF-2544-8A6A-B0765137EFF6}" dt="2023-01-06T03:47:47.647" v="921" actId="14100"/>
          <ac:cxnSpMkLst>
            <pc:docMk/>
            <pc:sldMk cId="2776055978" sldId="1391"/>
            <ac:cxnSpMk id="9" creationId="{810D38BA-C6BE-6C2C-78BF-C9A485DFF051}"/>
          </ac:cxnSpMkLst>
        </pc:cxnChg>
      </pc:sldChg>
      <pc:sldChg chg="addSp delSp modSp add mod">
        <pc:chgData name="Truong Hoang Linh" userId="29f9092d-49ba-491b-ad98-6284657dd282" providerId="ADAL" clId="{2370E7D8-B7AF-2544-8A6A-B0765137EFF6}" dt="2023-01-06T03:48:55.002" v="944" actId="14100"/>
        <pc:sldMkLst>
          <pc:docMk/>
          <pc:sldMk cId="569615594" sldId="1392"/>
        </pc:sldMkLst>
        <pc:picChg chg="add mod">
          <ac:chgData name="Truong Hoang Linh" userId="29f9092d-49ba-491b-ad98-6284657dd282" providerId="ADAL" clId="{2370E7D8-B7AF-2544-8A6A-B0765137EFF6}" dt="2023-01-06T03:48:27.010" v="934" actId="1076"/>
          <ac:picMkLst>
            <pc:docMk/>
            <pc:sldMk cId="569615594" sldId="1392"/>
            <ac:picMk id="4" creationId="{2AD8CD45-7F2B-9F44-0C8B-7ADCE704A90A}"/>
          </ac:picMkLst>
        </pc:picChg>
        <pc:picChg chg="add mod">
          <ac:chgData name="Truong Hoang Linh" userId="29f9092d-49ba-491b-ad98-6284657dd282" providerId="ADAL" clId="{2370E7D8-B7AF-2544-8A6A-B0765137EFF6}" dt="2023-01-06T03:48:25.971" v="933" actId="1076"/>
          <ac:picMkLst>
            <pc:docMk/>
            <pc:sldMk cId="569615594" sldId="1392"/>
            <ac:picMk id="5" creationId="{A0F206A9-D231-D10E-8B44-CD93BE8C091A}"/>
          </ac:picMkLst>
        </pc:picChg>
        <pc:picChg chg="del">
          <ac:chgData name="Truong Hoang Linh" userId="29f9092d-49ba-491b-ad98-6284657dd282" providerId="ADAL" clId="{2370E7D8-B7AF-2544-8A6A-B0765137EFF6}" dt="2023-01-06T03:48:08.291" v="926" actId="478"/>
          <ac:picMkLst>
            <pc:docMk/>
            <pc:sldMk cId="569615594" sldId="1392"/>
            <ac:picMk id="6" creationId="{0EFA9787-E323-95DF-A814-932311BC1496}"/>
          </ac:picMkLst>
        </pc:picChg>
        <pc:picChg chg="del">
          <ac:chgData name="Truong Hoang Linh" userId="29f9092d-49ba-491b-ad98-6284657dd282" providerId="ADAL" clId="{2370E7D8-B7AF-2544-8A6A-B0765137EFF6}" dt="2023-01-06T03:48:08.593" v="927" actId="478"/>
          <ac:picMkLst>
            <pc:docMk/>
            <pc:sldMk cId="569615594" sldId="1392"/>
            <ac:picMk id="11" creationId="{48E7DACC-7AA7-A966-EFC7-CC3ECD9B3914}"/>
          </ac:picMkLst>
        </pc:picChg>
        <pc:cxnChg chg="del">
          <ac:chgData name="Truong Hoang Linh" userId="29f9092d-49ba-491b-ad98-6284657dd282" providerId="ADAL" clId="{2370E7D8-B7AF-2544-8A6A-B0765137EFF6}" dt="2023-01-06T03:48:09.088" v="928" actId="478"/>
          <ac:cxnSpMkLst>
            <pc:docMk/>
            <pc:sldMk cId="569615594" sldId="1392"/>
            <ac:cxnSpMk id="7" creationId="{C6B27239-E9CF-4128-9BD1-773877CB392B}"/>
          </ac:cxnSpMkLst>
        </pc:cxnChg>
        <pc:cxnChg chg="add mod">
          <ac:chgData name="Truong Hoang Linh" userId="29f9092d-49ba-491b-ad98-6284657dd282" providerId="ADAL" clId="{2370E7D8-B7AF-2544-8A6A-B0765137EFF6}" dt="2023-01-06T03:48:55.002" v="944" actId="14100"/>
          <ac:cxnSpMkLst>
            <pc:docMk/>
            <pc:sldMk cId="569615594" sldId="1392"/>
            <ac:cxnSpMk id="8" creationId="{EC83AD18-DC02-701F-CA6F-C0C3CC0C66C2}"/>
          </ac:cxnSpMkLst>
        </pc:cxnChg>
        <pc:cxnChg chg="del">
          <ac:chgData name="Truong Hoang Linh" userId="29f9092d-49ba-491b-ad98-6284657dd282" providerId="ADAL" clId="{2370E7D8-B7AF-2544-8A6A-B0765137EFF6}" dt="2023-01-06T03:48:09.088" v="928" actId="478"/>
          <ac:cxnSpMkLst>
            <pc:docMk/>
            <pc:sldMk cId="569615594" sldId="1392"/>
            <ac:cxnSpMk id="9" creationId="{810D38BA-C6BE-6C2C-78BF-C9A485DFF051}"/>
          </ac:cxnSpMkLst>
        </pc:cxnChg>
        <pc:cxnChg chg="add mod">
          <ac:chgData name="Truong Hoang Linh" userId="29f9092d-49ba-491b-ad98-6284657dd282" providerId="ADAL" clId="{2370E7D8-B7AF-2544-8A6A-B0765137EFF6}" dt="2023-01-06T03:48:53.139" v="943" actId="14100"/>
          <ac:cxnSpMkLst>
            <pc:docMk/>
            <pc:sldMk cId="569615594" sldId="1392"/>
            <ac:cxnSpMk id="10" creationId="{A22B54C2-9C1A-2F14-D0F4-A5FF7435DB8E}"/>
          </ac:cxnSpMkLst>
        </pc:cxnChg>
      </pc:sldChg>
      <pc:sldChg chg="addSp delSp modSp add mod">
        <pc:chgData name="Truong Hoang Linh" userId="29f9092d-49ba-491b-ad98-6284657dd282" providerId="ADAL" clId="{2370E7D8-B7AF-2544-8A6A-B0765137EFF6}" dt="2023-01-17T09:27:28.452" v="1139" actId="1076"/>
        <pc:sldMkLst>
          <pc:docMk/>
          <pc:sldMk cId="1027996136" sldId="1394"/>
        </pc:sldMkLst>
        <pc:spChg chg="mod">
          <ac:chgData name="Truong Hoang Linh" userId="29f9092d-49ba-491b-ad98-6284657dd282" providerId="ADAL" clId="{2370E7D8-B7AF-2544-8A6A-B0765137EFF6}" dt="2023-01-17T09:26:48.308" v="966"/>
          <ac:spMkLst>
            <pc:docMk/>
            <pc:sldMk cId="1027996136" sldId="1394"/>
            <ac:spMk id="3" creationId="{6B68A0C4-4A36-C2F9-0F42-22085672B7B6}"/>
          </ac:spMkLst>
        </pc:spChg>
        <pc:spChg chg="add mod">
          <ac:chgData name="Truong Hoang Linh" userId="29f9092d-49ba-491b-ad98-6284657dd282" providerId="ADAL" clId="{2370E7D8-B7AF-2544-8A6A-B0765137EFF6}" dt="2023-01-17T09:26:16.703" v="961"/>
          <ac:spMkLst>
            <pc:docMk/>
            <pc:sldMk cId="1027996136" sldId="1394"/>
            <ac:spMk id="6" creationId="{263E046B-6AA4-4EE4-3B50-145AD74E0486}"/>
          </ac:spMkLst>
        </pc:spChg>
        <pc:spChg chg="add mod">
          <ac:chgData name="Truong Hoang Linh" userId="29f9092d-49ba-491b-ad98-6284657dd282" providerId="ADAL" clId="{2370E7D8-B7AF-2544-8A6A-B0765137EFF6}" dt="2023-01-17T09:27:28.452" v="1139" actId="1076"/>
          <ac:spMkLst>
            <pc:docMk/>
            <pc:sldMk cId="1027996136" sldId="1394"/>
            <ac:spMk id="9" creationId="{7F1CCD94-55CA-4628-4E83-8315B7D83A2B}"/>
          </ac:spMkLst>
        </pc:spChg>
        <pc:picChg chg="del">
          <ac:chgData name="Truong Hoang Linh" userId="29f9092d-49ba-491b-ad98-6284657dd282" providerId="ADAL" clId="{2370E7D8-B7AF-2544-8A6A-B0765137EFF6}" dt="2023-01-17T09:25:23.628" v="947" actId="478"/>
          <ac:picMkLst>
            <pc:docMk/>
            <pc:sldMk cId="1027996136" sldId="1394"/>
            <ac:picMk id="4" creationId="{2AD8CD45-7F2B-9F44-0C8B-7ADCE704A90A}"/>
          </ac:picMkLst>
        </pc:picChg>
        <pc:picChg chg="del">
          <ac:chgData name="Truong Hoang Linh" userId="29f9092d-49ba-491b-ad98-6284657dd282" providerId="ADAL" clId="{2370E7D8-B7AF-2544-8A6A-B0765137EFF6}" dt="2023-01-17T09:25:23.194" v="946" actId="478"/>
          <ac:picMkLst>
            <pc:docMk/>
            <pc:sldMk cId="1027996136" sldId="1394"/>
            <ac:picMk id="5" creationId="{A0F206A9-D231-D10E-8B44-CD93BE8C091A}"/>
          </ac:picMkLst>
        </pc:picChg>
        <pc:picChg chg="add mod">
          <ac:chgData name="Truong Hoang Linh" userId="29f9092d-49ba-491b-ad98-6284657dd282" providerId="ADAL" clId="{2370E7D8-B7AF-2544-8A6A-B0765137EFF6}" dt="2023-01-17T09:26:50.079" v="967" actId="1076"/>
          <ac:picMkLst>
            <pc:docMk/>
            <pc:sldMk cId="1027996136" sldId="1394"/>
            <ac:picMk id="7" creationId="{BD15AAAA-9037-FF4E-5D10-DEA42C088A77}"/>
          </ac:picMkLst>
        </pc:picChg>
        <pc:cxnChg chg="del">
          <ac:chgData name="Truong Hoang Linh" userId="29f9092d-49ba-491b-ad98-6284657dd282" providerId="ADAL" clId="{2370E7D8-B7AF-2544-8A6A-B0765137EFF6}" dt="2023-01-17T09:25:24.376" v="948" actId="478"/>
          <ac:cxnSpMkLst>
            <pc:docMk/>
            <pc:sldMk cId="1027996136" sldId="1394"/>
            <ac:cxnSpMk id="8" creationId="{EC83AD18-DC02-701F-CA6F-C0C3CC0C66C2}"/>
          </ac:cxnSpMkLst>
        </pc:cxnChg>
        <pc:cxnChg chg="del">
          <ac:chgData name="Truong Hoang Linh" userId="29f9092d-49ba-491b-ad98-6284657dd282" providerId="ADAL" clId="{2370E7D8-B7AF-2544-8A6A-B0765137EFF6}" dt="2023-01-17T09:25:25.148" v="949" actId="478"/>
          <ac:cxnSpMkLst>
            <pc:docMk/>
            <pc:sldMk cId="1027996136" sldId="1394"/>
            <ac:cxnSpMk id="10" creationId="{A22B54C2-9C1A-2F14-D0F4-A5FF7435DB8E}"/>
          </ac:cxnSpMkLst>
        </pc:cxnChg>
      </pc:sldChg>
      <pc:sldChg chg="del">
        <pc:chgData name="Truong Hoang Linh" userId="29f9092d-49ba-491b-ad98-6284657dd282" providerId="ADAL" clId="{2370E7D8-B7AF-2544-8A6A-B0765137EFF6}" dt="2023-01-03T15:00:52.091" v="0" actId="2696"/>
        <pc:sldMkLst>
          <pc:docMk/>
          <pc:sldMk cId="3729473324" sldId="1410"/>
        </pc:sldMkLst>
      </pc:sldChg>
      <pc:sldChg chg="del">
        <pc:chgData name="Truong Hoang Linh" userId="29f9092d-49ba-491b-ad98-6284657dd282" providerId="ADAL" clId="{2370E7D8-B7AF-2544-8A6A-B0765137EFF6}" dt="2023-01-03T15:00:52.274" v="1" actId="2696"/>
        <pc:sldMkLst>
          <pc:docMk/>
          <pc:sldMk cId="1750958318" sldId="1411"/>
        </pc:sldMkLst>
      </pc:sldChg>
      <pc:sldChg chg="del">
        <pc:chgData name="Truong Hoang Linh" userId="29f9092d-49ba-491b-ad98-6284657dd282" providerId="ADAL" clId="{2370E7D8-B7AF-2544-8A6A-B0765137EFF6}" dt="2023-01-03T15:00:53.126" v="4" actId="2696"/>
        <pc:sldMkLst>
          <pc:docMk/>
          <pc:sldMk cId="418983887" sldId="1412"/>
        </pc:sldMkLst>
      </pc:sldChg>
      <pc:sldChg chg="del">
        <pc:chgData name="Truong Hoang Linh" userId="29f9092d-49ba-491b-ad98-6284657dd282" providerId="ADAL" clId="{2370E7D8-B7AF-2544-8A6A-B0765137EFF6}" dt="2023-01-03T15:00:53.443" v="5" actId="2696"/>
        <pc:sldMkLst>
          <pc:docMk/>
          <pc:sldMk cId="2046271340" sldId="1413"/>
        </pc:sldMkLst>
      </pc:sldChg>
      <pc:sldChg chg="del">
        <pc:chgData name="Truong Hoang Linh" userId="29f9092d-49ba-491b-ad98-6284657dd282" providerId="ADAL" clId="{2370E7D8-B7AF-2544-8A6A-B0765137EFF6}" dt="2023-01-03T15:00:52.842" v="3" actId="2696"/>
        <pc:sldMkLst>
          <pc:docMk/>
          <pc:sldMk cId="994065321" sldId="1414"/>
        </pc:sldMkLst>
      </pc:sldChg>
      <pc:sldChg chg="del">
        <pc:chgData name="Truong Hoang Linh" userId="29f9092d-49ba-491b-ad98-6284657dd282" providerId="ADAL" clId="{2370E7D8-B7AF-2544-8A6A-B0765137EFF6}" dt="2023-01-03T15:00:52.535" v="2" actId="2696"/>
        <pc:sldMkLst>
          <pc:docMk/>
          <pc:sldMk cId="4106305148" sldId="1415"/>
        </pc:sldMkLst>
      </pc:sldChg>
      <pc:sldChg chg="del">
        <pc:chgData name="Truong Hoang Linh" userId="29f9092d-49ba-491b-ad98-6284657dd282" providerId="ADAL" clId="{2370E7D8-B7AF-2544-8A6A-B0765137EFF6}" dt="2023-01-03T15:00:53.886" v="6" actId="2696"/>
        <pc:sldMkLst>
          <pc:docMk/>
          <pc:sldMk cId="639343780" sldId="1416"/>
        </pc:sldMkLst>
      </pc:sldChg>
      <pc:sldChg chg="del">
        <pc:chgData name="Truong Hoang Linh" userId="29f9092d-49ba-491b-ad98-6284657dd282" providerId="ADAL" clId="{2370E7D8-B7AF-2544-8A6A-B0765137EFF6}" dt="2023-01-03T15:00:54.342" v="7" actId="2696"/>
        <pc:sldMkLst>
          <pc:docMk/>
          <pc:sldMk cId="3906033123" sldId="1417"/>
        </pc:sldMkLst>
      </pc:sldChg>
      <pc:sldChg chg="del">
        <pc:chgData name="Truong Hoang Linh" userId="29f9092d-49ba-491b-ad98-6284657dd282" providerId="ADAL" clId="{2370E7D8-B7AF-2544-8A6A-B0765137EFF6}" dt="2023-01-03T15:00:54.682" v="8" actId="2696"/>
        <pc:sldMkLst>
          <pc:docMk/>
          <pc:sldMk cId="1490342050" sldId="1418"/>
        </pc:sldMkLst>
      </pc:sldChg>
      <pc:sldChg chg="del">
        <pc:chgData name="Truong Hoang Linh" userId="29f9092d-49ba-491b-ad98-6284657dd282" providerId="ADAL" clId="{2370E7D8-B7AF-2544-8A6A-B0765137EFF6}" dt="2023-01-03T15:00:54.972" v="9" actId="2696"/>
        <pc:sldMkLst>
          <pc:docMk/>
          <pc:sldMk cId="2362063217" sldId="1419"/>
        </pc:sldMkLst>
      </pc:sldChg>
      <pc:sldChg chg="del">
        <pc:chgData name="Truong Hoang Linh" userId="29f9092d-49ba-491b-ad98-6284657dd282" providerId="ADAL" clId="{2370E7D8-B7AF-2544-8A6A-B0765137EFF6}" dt="2023-01-03T15:00:55.322" v="10" actId="2696"/>
        <pc:sldMkLst>
          <pc:docMk/>
          <pc:sldMk cId="2063673624" sldId="1420"/>
        </pc:sldMkLst>
      </pc:sldChg>
      <pc:sldMasterChg chg="delSldLayout">
        <pc:chgData name="Truong Hoang Linh" userId="29f9092d-49ba-491b-ad98-6284657dd282" providerId="ADAL" clId="{2370E7D8-B7AF-2544-8A6A-B0765137EFF6}" dt="2023-01-03T15:00:55.322" v="10" actId="2696"/>
        <pc:sldMasterMkLst>
          <pc:docMk/>
          <pc:sldMasterMk cId="0" sldId="2147483656"/>
        </pc:sldMasterMkLst>
        <pc:sldLayoutChg chg="del">
          <pc:chgData name="Truong Hoang Linh" userId="29f9092d-49ba-491b-ad98-6284657dd282" providerId="ADAL" clId="{2370E7D8-B7AF-2544-8A6A-B0765137EFF6}" dt="2023-01-03T15:00:55.322" v="10" actId="2696"/>
          <pc:sldLayoutMkLst>
            <pc:docMk/>
            <pc:sldMasterMk cId="0" sldId="2147483656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302230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3699" y="0"/>
            <a:ext cx="4302230" cy="34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24298" y="849313"/>
            <a:ext cx="4079700" cy="229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824" y="3271382"/>
            <a:ext cx="7942580" cy="267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456612"/>
            <a:ext cx="4302230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3699" y="6456612"/>
            <a:ext cx="4302230" cy="34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封面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830243"/>
            <a:ext cx="7772400" cy="1021556"/>
          </a:xfrm>
        </p:spPr>
        <p:txBody>
          <a:bodyPr anchor="t"/>
          <a:lstStyle>
            <a:lvl1pPr algn="ctr">
              <a:spcBef>
                <a:spcPts val="600"/>
              </a:spcBef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84964"/>
            <a:ext cx="7772400" cy="1125140"/>
          </a:xfrm>
        </p:spPr>
        <p:txBody>
          <a:bodyPr anchor="ctr"/>
          <a:lstStyle>
            <a:lvl1pPr marL="0" indent="0" algn="ctr">
              <a:spcBef>
                <a:spcPts val="600"/>
              </a:spcBef>
              <a:spcAft>
                <a:spcPts val="600"/>
              </a:spcAft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1EC6F-3273-4E7B-A815-E4FC91312F6D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4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preserve="1" userDrawn="1">
  <p:cSld name="只有標題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788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266092" y="145787"/>
            <a:ext cx="6906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12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4BEC7-3363-4802-ADC8-447689349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過場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8826" y="2446986"/>
            <a:ext cx="5066740" cy="1171105"/>
          </a:xfrm>
        </p:spPr>
        <p:txBody>
          <a:bodyPr anchor="t"/>
          <a:lstStyle>
            <a:lvl1pPr algn="ctr">
              <a:spcBef>
                <a:spcPts val="600"/>
              </a:spcBef>
              <a:defRPr sz="28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1EC6F-3273-4E7B-A815-E4FC91312F6D}" type="slidenum">
              <a:rPr lang="en-US" altLang="zh-TW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2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2段內容" type="secHead">
  <p:cSld name="標題及2段內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368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60363" lvl="0" indent="-30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1pPr>
            <a:lvl2pPr marL="914400" lvl="1" indent="-3429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rtl="0">
              <a:spcBef>
                <a:spcPts val="320"/>
              </a:spcBef>
              <a:spcAft>
                <a:spcPts val="0"/>
              </a:spcAft>
              <a:buSzPts val="1600"/>
              <a:buChar char="✔"/>
              <a:defRPr/>
            </a:lvl3pPr>
            <a:lvl4pPr marL="1828800" lvl="3" indent="-300037" rtl="0">
              <a:spcBef>
                <a:spcPts val="225"/>
              </a:spcBef>
              <a:spcAft>
                <a:spcPts val="0"/>
              </a:spcAft>
              <a:buSzPts val="1125"/>
              <a:buChar char="–"/>
              <a:defRPr/>
            </a:lvl4pPr>
            <a:lvl5pPr marL="2286000" lvl="4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5pPr>
            <a:lvl6pPr marL="2743200" lvl="5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6pPr>
            <a:lvl7pPr marL="3200400" lvl="6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7pPr>
            <a:lvl8pPr marL="3657600" lvl="7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8pPr>
            <a:lvl9pPr marL="4114800" lvl="8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4637125" y="1152475"/>
            <a:ext cx="40368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304800" lvl="0" indent="-304800" rtl="0">
              <a:spcBef>
                <a:spcPts val="400"/>
              </a:spcBef>
              <a:spcAft>
                <a:spcPts val="0"/>
              </a:spcAft>
              <a:buSzPts val="1200"/>
              <a:buChar char="■"/>
              <a:defRPr/>
            </a:lvl1pPr>
            <a:lvl2pPr marL="914400" lvl="1" indent="-3429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0200" rtl="0">
              <a:spcBef>
                <a:spcPts val="320"/>
              </a:spcBef>
              <a:spcAft>
                <a:spcPts val="0"/>
              </a:spcAft>
              <a:buSzPts val="1600"/>
              <a:buChar char="✔"/>
              <a:defRPr/>
            </a:lvl3pPr>
            <a:lvl4pPr marL="1828800" lvl="3" indent="-300037" rtl="0">
              <a:spcBef>
                <a:spcPts val="225"/>
              </a:spcBef>
              <a:spcAft>
                <a:spcPts val="0"/>
              </a:spcAft>
              <a:buSzPts val="1125"/>
              <a:buChar char="–"/>
              <a:defRPr/>
            </a:lvl4pPr>
            <a:lvl5pPr marL="2286000" lvl="4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5pPr>
            <a:lvl6pPr marL="2743200" lvl="5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6pPr>
            <a:lvl7pPr marL="3200400" lvl="6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7pPr>
            <a:lvl8pPr marL="3657600" lvl="7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8pPr>
            <a:lvl9pPr marL="4114800" lvl="8" indent="-300037" rtl="0">
              <a:spcBef>
                <a:spcPts val="225"/>
              </a:spcBef>
              <a:spcAft>
                <a:spcPts val="0"/>
              </a:spcAft>
              <a:buSzPts val="1125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626700" y="107150"/>
            <a:ext cx="69063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1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32291" y="1129145"/>
            <a:ext cx="8279400" cy="355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Microsoft JhengHei"/>
              <a:buChar char="■"/>
              <a:defRPr sz="2000" b="1" i="0" u="none" strike="noStrike" cap="none">
                <a:solidFill>
                  <a:srgbClr val="00009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Char char="•"/>
              <a:defRPr sz="180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JhengHei"/>
              <a:buChar char="✔"/>
              <a:defRPr sz="160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–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00037" algn="l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icrosoft JhengHei"/>
              <a:buChar char="»"/>
              <a:defRPr sz="1125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276897" y="951004"/>
            <a:ext cx="8519374" cy="0"/>
          </a:xfrm>
          <a:prstGeom prst="straightConnector1">
            <a:avLst/>
          </a:prstGeom>
          <a:noFill/>
          <a:ln w="76200" cap="flat" cmpd="thinThick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75231" y="4942288"/>
            <a:ext cx="2133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1239552" y="148472"/>
            <a:ext cx="7278955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49896E-C858-40DC-A3D8-07B5A09B0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13101"/>
          <a:stretch/>
        </p:blipFill>
        <p:spPr>
          <a:xfrm>
            <a:off x="0" y="4959708"/>
            <a:ext cx="9144000" cy="201300"/>
          </a:xfrm>
          <a:prstGeom prst="rect">
            <a:avLst/>
          </a:prstGeom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95" y="96960"/>
            <a:ext cx="920839" cy="879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8" r:id="rId3"/>
    <p:sldLayoutId id="2147483662" r:id="rId4"/>
    <p:sldLayoutId id="214748366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7030A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04800" marR="0" lvl="0" indent="-30480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119226"/>
            <a:ext cx="7772400" cy="2355494"/>
          </a:xfrm>
        </p:spPr>
        <p:txBody>
          <a:bodyPr/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智慧保養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Phase (II)</a:t>
            </a:r>
            <a:b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Bond Head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移動訊號分析模式開發</a:t>
            </a:r>
            <a:br>
              <a:rPr lang="en-US" altLang="zh-TW" sz="2400" i="0" dirty="0"/>
            </a:br>
            <a:br>
              <a:rPr lang="en-US" altLang="zh-TW" sz="2400" i="0" dirty="0"/>
            </a:br>
            <a:r>
              <a:rPr lang="zh-TW" altLang="en-US" sz="2400" i="0" dirty="0"/>
              <a:t>使用分群方法做波形切割驗證</a:t>
            </a:r>
            <a:endParaRPr lang="zh-TW" altLang="en-US" sz="2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3377167"/>
            <a:ext cx="7772400" cy="1504544"/>
          </a:xfrm>
        </p:spPr>
        <p:txBody>
          <a:bodyPr anchor="ctr"/>
          <a:lstStyle/>
          <a:p>
            <a:r>
              <a:rPr lang="zh-TW" altLang="en-US" sz="1600" dirty="0"/>
              <a:t>清華</a:t>
            </a:r>
            <a:r>
              <a:rPr lang="en-US" altLang="zh-TW" sz="1600" dirty="0"/>
              <a:t>/</a:t>
            </a:r>
            <a:r>
              <a:rPr lang="zh-TW" altLang="en-US" sz="1600" dirty="0"/>
              <a:t>紫式：簡禎富、陳暎仁、</a:t>
            </a:r>
            <a:r>
              <a:rPr lang="zh-TW" altLang="en-US" sz="1600" dirty="0">
                <a:cs typeface="Times New Roman"/>
              </a:rPr>
              <a:t>張黃齡</a:t>
            </a:r>
            <a:endParaRPr lang="en-US" altLang="zh-TW" sz="1600" dirty="0"/>
          </a:p>
          <a:p>
            <a:pPr>
              <a:spcBef>
                <a:spcPts val="1200"/>
              </a:spcBef>
            </a:pPr>
            <a:r>
              <a:rPr lang="en-US" altLang="zh-TW" sz="1600" dirty="0"/>
              <a:t>2023.03.08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71EC6F-3273-4E7B-A815-E4FC91312F6D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altLang="zh-TW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9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71EC6F-3273-4E7B-A815-E4FC91312F6D}" type="slidenum">
              <a:rPr lang="en-US" altLang="zh-TW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white"/>
              </a:solidFill>
            </a:endParaRP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B4F4BAD-1124-732D-26E6-0205440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81" y="1120461"/>
            <a:ext cx="6479037" cy="35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6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C8E7ED-9C99-7A18-9BAD-8378E46EEB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CEA83A-70AD-7492-DF8C-327CAB6A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Cropping result of ENM0027FST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EEF64-84AE-5040-C64B-BFFEBF89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03182"/>
            <a:ext cx="7772400" cy="1860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5E27F4-C86C-ED83-F956-436B67450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22735"/>
            <a:ext cx="7772400" cy="18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99079"/>
      </p:ext>
    </p:extLst>
  </p:cSld>
  <p:clrMapOvr>
    <a:masterClrMapping/>
  </p:clrMapOvr>
</p:sld>
</file>

<file path=ppt/theme/theme1.xml><?xml version="1.0" encoding="utf-8"?>
<a:theme xmlns:a="http://schemas.openxmlformats.org/drawingml/2006/main" name="DALabx-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1AC003844A3DC4A91D4A2FE09F18951" ma:contentTypeVersion="2" ma:contentTypeDescription="建立新的文件。" ma:contentTypeScope="" ma:versionID="4cd3373f90a480a8c465a3f77907fef5">
  <xsd:schema xmlns:xsd="http://www.w3.org/2001/XMLSchema" xmlns:xs="http://www.w3.org/2001/XMLSchema" xmlns:p="http://schemas.microsoft.com/office/2006/metadata/properties" xmlns:ns3="d2201eca-3fc6-4311-9004-b61552c71117" targetNamespace="http://schemas.microsoft.com/office/2006/metadata/properties" ma:root="true" ma:fieldsID="ecd20edbc598caa4ac23c663d6ee85ae" ns3:_="">
    <xsd:import namespace="d2201eca-3fc6-4311-9004-b61552c711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201eca-3fc6-4311-9004-b61552c71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72F40E-FBDD-4F9B-AB5A-70DCE7E762B1}">
  <ds:schemaRefs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d2201eca-3fc6-4311-9004-b61552c71117"/>
  </ds:schemaRefs>
</ds:datastoreItem>
</file>

<file path=customXml/itemProps2.xml><?xml version="1.0" encoding="utf-8"?>
<ds:datastoreItem xmlns:ds="http://schemas.openxmlformats.org/officeDocument/2006/customXml" ds:itemID="{C96568CB-3577-481A-929D-DEB8E9A21C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C0E8EA-66F6-4B3E-8475-9F6C31C7A18E}">
  <ds:schemaRefs>
    <ds:schemaRef ds:uri="d2201eca-3fc6-4311-9004-b61552c711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49</Words>
  <Application>Microsoft Macintosh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Arial</vt:lpstr>
      <vt:lpstr>Calibri</vt:lpstr>
      <vt:lpstr>Times New Roman</vt:lpstr>
      <vt:lpstr>DALabx-ppt</vt:lpstr>
      <vt:lpstr>WB智慧保養 Phase (II) Bond Head移動訊號分析模式開發  使用分群方法做波形切割驗證</vt:lpstr>
      <vt:lpstr>PowerPoint Presentation</vt:lpstr>
      <vt:lpstr>Cropping result of ENM0027FST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公司簡介</dc:title>
  <dc:creator>DALabx</dc:creator>
  <cp:lastModifiedBy>Truong Hoang Linh</cp:lastModifiedBy>
  <cp:revision>11</cp:revision>
  <dcterms:modified xsi:type="dcterms:W3CDTF">2023-03-08T09:19:18Z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0x01010071AC003844A3DC4A91D4A2FE09F18951</vt:lpwstr>
  </property>
</Properties>
</file>