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 snapToGrid="0">
      <p:cViewPr varScale="1">
        <p:scale>
          <a:sx n="82" d="100"/>
          <a:sy n="82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1773-7F9D-4DA4-0B0D-AFB23A8C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61984-F686-B812-D329-5B8F0324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510F-944A-AFFC-123F-B794DEFF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8F73-0C17-0AC1-3068-FE9E1653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7ACB-2A63-2071-6BCE-6224F4B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7F20-1153-5735-98FC-4E069AB2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9F77D-BA29-A6C5-980C-EE7F73B2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9538-466E-FD18-F225-13A675A1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76EA-19A8-22C7-7BF9-3BD997CB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DD3A-874F-0BB5-F3B8-487619EA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D2336-4A2C-881B-297C-6C1F9D34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2F028-1677-C680-43F9-114B2ACA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D5BE-8011-5AB3-7182-10ECC6F5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ED18-A321-1C01-7EB9-1F45FBB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8400-A786-C5D2-2F92-39D39A47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DC16-32D9-C839-9443-4BE1BFE2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B6EB-6306-85C1-FB14-7DD8988E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9CC7-14D8-4A64-FFF5-96081282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B297-1BEF-B171-D0D4-D038EF4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7164-4866-930C-362D-3154F8EC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C629-D9FF-6028-4F41-ABE29F2E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713D-E04E-5640-F4FF-B469E85F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14F4-48D3-6195-B9C2-48F80A0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9007-517A-6B04-B195-96A5EC02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17E9-6EF3-16FB-41E0-C9648A97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EEF-C1DF-C225-0F95-545A3DA6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9040-2D43-482F-BD6E-2E82E1C6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D00F-52F1-B3C6-EC1E-5F8FED9F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AC8A-B88A-1106-2192-4DAECAB4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EF2D-130E-6327-9B20-0C7D939B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41DA-B722-72F1-6187-1DD52A42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844B-70AA-049C-73DF-E2E0056A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E76A-F280-0B3E-A80A-35B6694B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C5C2-4DAD-9A0B-738F-D5DFCE7E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E988-0322-A375-A172-919B9431D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0EAC-DCEF-26AC-A60D-F93F34750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C0D39-C613-429D-7AB0-7679CF29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ECE0E-0863-F69E-0154-E87FC2FC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B1DA9-6060-5342-D8C2-5F4DA464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63F-E9D8-93C3-AE84-83FC61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7C82A-4B39-F145-BCA5-0CEDFA9B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66B96-4028-2CED-3175-C34024F0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7B47-9767-18C3-3E21-65523E1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C5A65-5D11-2116-7F91-4BD486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ACE7-AD29-B9E0-D0C9-2AB14A54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D93AC-7452-B616-8931-21618D56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F23-0FBE-809A-AB62-C902947F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D181-B8DA-5ED4-D93D-48D8B15D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77308-2AE6-5CF4-C9D9-DFC07E24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A614-37DC-3A0A-B005-9C1550DC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AF2B-62E0-9E67-7970-C1AFA6A8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47F2-941A-465A-63E2-418BC3C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0C04-E52D-33B3-10B0-FBEBDC7D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AF98E-9042-74C1-BB55-87202CFC5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CAF3-F744-DEED-0160-4E4F5C81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5956-6089-BC5C-E894-A1E8B4A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196B-2135-568B-46AB-419D506A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305B4-D053-FC9F-EFF2-E484E818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C959C-4B75-8AE4-23C9-E336114C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9531-5070-A9E2-AE5B-70EB8B00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1B7B-CE4C-C784-1D2C-DA35A2C82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231E-5BE1-4D8B-9443-B2CC81F619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B62E-0D5C-6027-260A-6F96AEEA1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B6AA-A503-5053-E8D2-A95636DE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5067-B375-4E20-8B73-139D8791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FD0-3EAA-E45C-15F1-973E9909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42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April 28 data</a:t>
            </a:r>
            <a:br>
              <a:rPr lang="en-US" sz="2800" dirty="0"/>
            </a:br>
            <a:r>
              <a:rPr lang="en-US" sz="2800" dirty="0"/>
              <a:t>wire=259</a:t>
            </a:r>
            <a:br>
              <a:rPr lang="en-US" sz="2800" dirty="0"/>
            </a:br>
            <a:r>
              <a:rPr lang="en-US" sz="2800" dirty="0"/>
              <a:t>contact times=259x2=518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D1A5D-AA27-7D68-E995-96106AC2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791"/>
            <a:ext cx="10515600" cy="2859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64DB67-17F4-2D72-1C49-01FF255CC497}"/>
              </a:ext>
            </a:extLst>
          </p:cNvPr>
          <p:cNvSpPr/>
          <p:nvPr/>
        </p:nvSpPr>
        <p:spPr>
          <a:xfrm>
            <a:off x="5924811" y="3429000"/>
            <a:ext cx="2217107" cy="1280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379854-472F-E10F-83EC-8BAF7B682749}"/>
              </a:ext>
            </a:extLst>
          </p:cNvPr>
          <p:cNvSpPr txBox="1">
            <a:spLocks/>
          </p:cNvSpPr>
          <p:nvPr/>
        </p:nvSpPr>
        <p:spPr>
          <a:xfrm>
            <a:off x="1266173" y="5430797"/>
            <a:ext cx="10515600" cy="1107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Piezo doesn’t match with encoder pattern</a:t>
            </a:r>
          </a:p>
        </p:txBody>
      </p:sp>
    </p:spTree>
    <p:extLst>
      <p:ext uri="{BB962C8B-B14F-4D97-AF65-F5344CB8AC3E}">
        <p14:creationId xmlns:p14="http://schemas.microsoft.com/office/powerpoint/2010/main" val="138352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E887-F998-EE73-A5C9-75366ADB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47B6-97AD-A2A3-3E6A-C483A6A9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608" y="1825625"/>
            <a:ext cx="57671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Change_sensitive</a:t>
            </a:r>
            <a:r>
              <a:rPr lang="en-US" dirty="0"/>
              <a:t>: how change point detection </a:t>
            </a:r>
            <a:r>
              <a:rPr lang="en-US" dirty="0" err="1"/>
              <a:t>algs</a:t>
            </a:r>
            <a:r>
              <a:rPr lang="en-US" dirty="0"/>
              <a:t> detect change</a:t>
            </a:r>
          </a:p>
          <a:p>
            <a:pPr marL="0" indent="0">
              <a:buNone/>
            </a:pPr>
            <a:r>
              <a:rPr lang="en-US" dirty="0"/>
              <a:t>Threshold outlier: length of outlier cropped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E324A-FF35-B16D-7D2C-6408784E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525"/>
            <a:ext cx="5124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D850-0058-6965-C076-AD43B65C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line: CPD for piezo data</a:t>
            </a:r>
            <a:br>
              <a:rPr lang="en-US" dirty="0"/>
            </a:br>
            <a:r>
              <a:rPr lang="en-US" dirty="0"/>
              <a:t>Black: z encoder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A6FD0-D951-25FA-12AC-525A0D3F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791"/>
            <a:ext cx="10515600" cy="28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F9DA-C9DA-48A5-8FF6-7FED29CD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6F57F-EF95-600E-E46E-63E85172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791"/>
            <a:ext cx="10515600" cy="28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April 28 data wire=259 contact times=259x2=518</vt:lpstr>
      <vt:lpstr>Modification</vt:lpstr>
      <vt:lpstr>Red line: CPD for piezo data Black: z encoder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28 data wire=259 contact times=259x2=518</dc:title>
  <dc:creator>Truong Hoang Linh</dc:creator>
  <cp:lastModifiedBy>Truong Hoang Linh</cp:lastModifiedBy>
  <cp:revision>3</cp:revision>
  <dcterms:created xsi:type="dcterms:W3CDTF">2022-05-14T02:08:35Z</dcterms:created>
  <dcterms:modified xsi:type="dcterms:W3CDTF">2022-05-16T06:59:47Z</dcterms:modified>
</cp:coreProperties>
</file>