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16"/>
  </p:notesMasterIdLst>
  <p:sldIdLst>
    <p:sldId id="1379" r:id="rId5"/>
    <p:sldId id="1402" r:id="rId6"/>
    <p:sldId id="1403" r:id="rId7"/>
    <p:sldId id="1404" r:id="rId8"/>
    <p:sldId id="1405" r:id="rId9"/>
    <p:sldId id="1406" r:id="rId10"/>
    <p:sldId id="1409" r:id="rId11"/>
    <p:sldId id="1407" r:id="rId12"/>
    <p:sldId id="1408" r:id="rId13"/>
    <p:sldId id="258" r:id="rId14"/>
    <p:sldId id="1410" r:id="rId15"/>
  </p:sldIdLst>
  <p:sldSz cx="9144000" cy="5143500" type="screen16x9"/>
  <p:notesSz cx="9928225" cy="67976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45F48F-313A-0F42-A64A-91030C118333}" v="45" dt="2022-11-08T03:46:10.2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2"/>
    <p:restoredTop sz="94652"/>
  </p:normalViewPr>
  <p:slideViewPr>
    <p:cSldViewPr snapToGrid="0">
      <p:cViewPr varScale="1">
        <p:scale>
          <a:sx n="156" d="100"/>
          <a:sy n="156" d="100"/>
        </p:scale>
        <p:origin x="184" y="3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-135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uong Hoang Linh" userId="29f9092d-49ba-491b-ad98-6284657dd282" providerId="ADAL" clId="{7345F48F-313A-0F42-A64A-91030C118333}"/>
    <pc:docChg chg="undo custSel addSld delSld modSld sldOrd">
      <pc:chgData name="Truong Hoang Linh" userId="29f9092d-49ba-491b-ad98-6284657dd282" providerId="ADAL" clId="{7345F48F-313A-0F42-A64A-91030C118333}" dt="2022-11-08T03:48:10.113" v="2341" actId="20577"/>
      <pc:docMkLst>
        <pc:docMk/>
      </pc:docMkLst>
      <pc:sldChg chg="addSp delSp modSp add del mod">
        <pc:chgData name="Truong Hoang Linh" userId="29f9092d-49ba-491b-ad98-6284657dd282" providerId="ADAL" clId="{7345F48F-313A-0F42-A64A-91030C118333}" dt="2022-11-08T03:28:19.450" v="1536" actId="2696"/>
        <pc:sldMkLst>
          <pc:docMk/>
          <pc:sldMk cId="3914370941" sldId="256"/>
        </pc:sldMkLst>
        <pc:spChg chg="add del mod">
          <ac:chgData name="Truong Hoang Linh" userId="29f9092d-49ba-491b-ad98-6284657dd282" providerId="ADAL" clId="{7345F48F-313A-0F42-A64A-91030C118333}" dt="2022-11-08T03:27:32.774" v="1524" actId="478"/>
          <ac:spMkLst>
            <pc:docMk/>
            <pc:sldMk cId="3914370941" sldId="256"/>
            <ac:spMk id="2" creationId="{E84869F5-F9A0-E041-6230-20C37B762F58}"/>
          </ac:spMkLst>
        </pc:spChg>
        <pc:picChg chg="del mod">
          <ac:chgData name="Truong Hoang Linh" userId="29f9092d-49ba-491b-ad98-6284657dd282" providerId="ADAL" clId="{7345F48F-313A-0F42-A64A-91030C118333}" dt="2022-11-08T03:27:36.761" v="1525" actId="21"/>
          <ac:picMkLst>
            <pc:docMk/>
            <pc:sldMk cId="3914370941" sldId="256"/>
            <ac:picMk id="1026" creationId="{4B90BAD0-D387-D087-D2C5-14A3A1EDEFD6}"/>
          </ac:picMkLst>
        </pc:picChg>
        <pc:picChg chg="del mod">
          <ac:chgData name="Truong Hoang Linh" userId="29f9092d-49ba-491b-ad98-6284657dd282" providerId="ADAL" clId="{7345F48F-313A-0F42-A64A-91030C118333}" dt="2022-11-08T03:27:36.761" v="1525" actId="21"/>
          <ac:picMkLst>
            <pc:docMk/>
            <pc:sldMk cId="3914370941" sldId="256"/>
            <ac:picMk id="1028" creationId="{BE94D462-4CB5-F7EB-6A48-F4FC24C8D974}"/>
          </ac:picMkLst>
        </pc:picChg>
      </pc:sldChg>
      <pc:sldChg chg="modSp add del mod modShow">
        <pc:chgData name="Truong Hoang Linh" userId="29f9092d-49ba-491b-ad98-6284657dd282" providerId="ADAL" clId="{7345F48F-313A-0F42-A64A-91030C118333}" dt="2022-11-08T03:28:53.700" v="1544" actId="2696"/>
        <pc:sldMkLst>
          <pc:docMk/>
          <pc:sldMk cId="3740502602" sldId="257"/>
        </pc:sldMkLst>
        <pc:spChg chg="mod">
          <ac:chgData name="Truong Hoang Linh" userId="29f9092d-49ba-491b-ad98-6284657dd282" providerId="ADAL" clId="{7345F48F-313A-0F42-A64A-91030C118333}" dt="2022-11-08T03:28:34.462" v="1541" actId="1076"/>
          <ac:spMkLst>
            <pc:docMk/>
            <pc:sldMk cId="3740502602" sldId="257"/>
            <ac:spMk id="5" creationId="{98A3E541-DAEF-9C6F-E9D9-9C4F446CFE89}"/>
          </ac:spMkLst>
        </pc:spChg>
        <pc:picChg chg="mod">
          <ac:chgData name="Truong Hoang Linh" userId="29f9092d-49ba-491b-ad98-6284657dd282" providerId="ADAL" clId="{7345F48F-313A-0F42-A64A-91030C118333}" dt="2022-11-08T03:28:26.388" v="1538" actId="1076"/>
          <ac:picMkLst>
            <pc:docMk/>
            <pc:sldMk cId="3740502602" sldId="257"/>
            <ac:picMk id="4" creationId="{BCBCC6EC-1F2F-4CD1-E161-15530F3190E8}"/>
          </ac:picMkLst>
        </pc:picChg>
        <pc:picChg chg="mod">
          <ac:chgData name="Truong Hoang Linh" userId="29f9092d-49ba-491b-ad98-6284657dd282" providerId="ADAL" clId="{7345F48F-313A-0F42-A64A-91030C118333}" dt="2022-11-08T03:28:29.289" v="1539" actId="1076"/>
          <ac:picMkLst>
            <pc:docMk/>
            <pc:sldMk cId="3740502602" sldId="257"/>
            <ac:picMk id="2050" creationId="{8A6091FE-732A-8052-F5B8-22757A450F72}"/>
          </ac:picMkLst>
        </pc:picChg>
        <pc:cxnChg chg="mod">
          <ac:chgData name="Truong Hoang Linh" userId="29f9092d-49ba-491b-ad98-6284657dd282" providerId="ADAL" clId="{7345F48F-313A-0F42-A64A-91030C118333}" dt="2022-11-08T03:28:32.507" v="1540" actId="1076"/>
          <ac:cxnSpMkLst>
            <pc:docMk/>
            <pc:sldMk cId="3740502602" sldId="257"/>
            <ac:cxnSpMk id="7" creationId="{D4C8518D-F3D0-AAF7-0B9D-6869E35443A0}"/>
          </ac:cxnSpMkLst>
        </pc:cxnChg>
      </pc:sldChg>
      <pc:sldChg chg="add del mod modShow">
        <pc:chgData name="Truong Hoang Linh" userId="29f9092d-49ba-491b-ad98-6284657dd282" providerId="ADAL" clId="{7345F48F-313A-0F42-A64A-91030C118333}" dt="2022-11-08T03:28:57.200" v="1547" actId="2696"/>
        <pc:sldMkLst>
          <pc:docMk/>
          <pc:sldMk cId="682264076" sldId="258"/>
        </pc:sldMkLst>
      </pc:sldChg>
      <pc:sldChg chg="addSp delSp modSp add mod">
        <pc:chgData name="Truong Hoang Linh" userId="29f9092d-49ba-491b-ad98-6284657dd282" providerId="ADAL" clId="{7345F48F-313A-0F42-A64A-91030C118333}" dt="2022-11-08T03:41:01.780" v="2014" actId="20577"/>
        <pc:sldMkLst>
          <pc:docMk/>
          <pc:sldMk cId="2000148848" sldId="258"/>
        </pc:sldMkLst>
        <pc:spChg chg="add mod">
          <ac:chgData name="Truong Hoang Linh" userId="29f9092d-49ba-491b-ad98-6284657dd282" providerId="ADAL" clId="{7345F48F-313A-0F42-A64A-91030C118333}" dt="2022-11-08T03:40:23.800" v="1896" actId="20577"/>
          <ac:spMkLst>
            <pc:docMk/>
            <pc:sldMk cId="2000148848" sldId="258"/>
            <ac:spMk id="2" creationId="{B21AC419-458A-B233-BF9F-CB9DE607B39D}"/>
          </ac:spMkLst>
        </pc:spChg>
        <pc:spChg chg="add mod">
          <ac:chgData name="Truong Hoang Linh" userId="29f9092d-49ba-491b-ad98-6284657dd282" providerId="ADAL" clId="{7345F48F-313A-0F42-A64A-91030C118333}" dt="2022-11-08T03:41:01.780" v="2014" actId="20577"/>
          <ac:spMkLst>
            <pc:docMk/>
            <pc:sldMk cId="2000148848" sldId="258"/>
            <ac:spMk id="7" creationId="{CDBB2540-FC70-63AE-383F-92869BAC147F}"/>
          </ac:spMkLst>
        </pc:spChg>
        <pc:picChg chg="add mod modCrop">
          <ac:chgData name="Truong Hoang Linh" userId="29f9092d-49ba-491b-ad98-6284657dd282" providerId="ADAL" clId="{7345F48F-313A-0F42-A64A-91030C118333}" dt="2022-11-08T03:40:34.386" v="1902" actId="1076"/>
          <ac:picMkLst>
            <pc:docMk/>
            <pc:sldMk cId="2000148848" sldId="258"/>
            <ac:picMk id="4" creationId="{3AE68C81-BF5B-2BEC-8F34-30EA3E959400}"/>
          </ac:picMkLst>
        </pc:picChg>
        <pc:picChg chg="del mod">
          <ac:chgData name="Truong Hoang Linh" userId="29f9092d-49ba-491b-ad98-6284657dd282" providerId="ADAL" clId="{7345F48F-313A-0F42-A64A-91030C118333}" dt="2022-11-08T03:34:33.355" v="1699" actId="21"/>
          <ac:picMkLst>
            <pc:docMk/>
            <pc:sldMk cId="2000148848" sldId="258"/>
            <ac:picMk id="5" creationId="{9960526A-C1BB-8C24-C9E5-C0133F1B57EE}"/>
          </ac:picMkLst>
        </pc:picChg>
        <pc:picChg chg="add mod modCrop">
          <ac:chgData name="Truong Hoang Linh" userId="29f9092d-49ba-491b-ad98-6284657dd282" providerId="ADAL" clId="{7345F48F-313A-0F42-A64A-91030C118333}" dt="2022-11-08T03:40:12.288" v="1884" actId="1076"/>
          <ac:picMkLst>
            <pc:docMk/>
            <pc:sldMk cId="2000148848" sldId="258"/>
            <ac:picMk id="6" creationId="{0744A719-0234-3BD4-2BF5-134D8B342514}"/>
          </ac:picMkLst>
        </pc:picChg>
      </pc:sldChg>
      <pc:sldChg chg="modSp mod">
        <pc:chgData name="Truong Hoang Linh" userId="29f9092d-49ba-491b-ad98-6284657dd282" providerId="ADAL" clId="{7345F48F-313A-0F42-A64A-91030C118333}" dt="2022-11-08T02:38:29.478" v="1" actId="20577"/>
        <pc:sldMkLst>
          <pc:docMk/>
          <pc:sldMk cId="4286297053" sldId="1379"/>
        </pc:sldMkLst>
        <pc:spChg chg="mod">
          <ac:chgData name="Truong Hoang Linh" userId="29f9092d-49ba-491b-ad98-6284657dd282" providerId="ADAL" clId="{7345F48F-313A-0F42-A64A-91030C118333}" dt="2022-11-08T02:38:29.478" v="1" actId="20577"/>
          <ac:spMkLst>
            <pc:docMk/>
            <pc:sldMk cId="4286297053" sldId="1379"/>
            <ac:spMk id="3" creationId="{00000000-0000-0000-0000-000000000000}"/>
          </ac:spMkLst>
        </pc:spChg>
      </pc:sldChg>
      <pc:sldChg chg="modSp del mod">
        <pc:chgData name="Truong Hoang Linh" userId="29f9092d-49ba-491b-ad98-6284657dd282" providerId="ADAL" clId="{7345F48F-313A-0F42-A64A-91030C118333}" dt="2022-11-08T03:29:21.776" v="1548" actId="2696"/>
        <pc:sldMkLst>
          <pc:docMk/>
          <pc:sldMk cId="3011535073" sldId="1401"/>
        </pc:sldMkLst>
        <pc:spChg chg="mod">
          <ac:chgData name="Truong Hoang Linh" userId="29f9092d-49ba-491b-ad98-6284657dd282" providerId="ADAL" clId="{7345F48F-313A-0F42-A64A-91030C118333}" dt="2022-11-08T02:44:26.099" v="58" actId="404"/>
          <ac:spMkLst>
            <pc:docMk/>
            <pc:sldMk cId="3011535073" sldId="1401"/>
            <ac:spMk id="2" creationId="{B0C7E232-D708-41DB-0DFA-83A5A36529BA}"/>
          </ac:spMkLst>
        </pc:spChg>
        <pc:spChg chg="mod">
          <ac:chgData name="Truong Hoang Linh" userId="29f9092d-49ba-491b-ad98-6284657dd282" providerId="ADAL" clId="{7345F48F-313A-0F42-A64A-91030C118333}" dt="2022-11-08T02:42:24.539" v="2" actId="1076"/>
          <ac:spMkLst>
            <pc:docMk/>
            <pc:sldMk cId="3011535073" sldId="1401"/>
            <ac:spMk id="162" creationId="{77FBEACF-0175-23F7-A35E-77E08AD6E84A}"/>
          </ac:spMkLst>
        </pc:spChg>
      </pc:sldChg>
      <pc:sldChg chg="addSp delSp modSp add mod">
        <pc:chgData name="Truong Hoang Linh" userId="29f9092d-49ba-491b-ad98-6284657dd282" providerId="ADAL" clId="{7345F48F-313A-0F42-A64A-91030C118333}" dt="2022-11-08T02:57:50.105" v="602" actId="20577"/>
        <pc:sldMkLst>
          <pc:docMk/>
          <pc:sldMk cId="2730207364" sldId="1402"/>
        </pc:sldMkLst>
        <pc:spChg chg="del">
          <ac:chgData name="Truong Hoang Linh" userId="29f9092d-49ba-491b-ad98-6284657dd282" providerId="ADAL" clId="{7345F48F-313A-0F42-A64A-91030C118333}" dt="2022-11-08T02:42:41.333" v="43" actId="478"/>
          <ac:spMkLst>
            <pc:docMk/>
            <pc:sldMk cId="2730207364" sldId="1402"/>
            <ac:spMk id="2" creationId="{00000000-0000-0000-0000-000000000000}"/>
          </ac:spMkLst>
        </pc:spChg>
        <pc:spChg chg="del">
          <ac:chgData name="Truong Hoang Linh" userId="29f9092d-49ba-491b-ad98-6284657dd282" providerId="ADAL" clId="{7345F48F-313A-0F42-A64A-91030C118333}" dt="2022-11-08T02:42:42.845" v="44" actId="478"/>
          <ac:spMkLst>
            <pc:docMk/>
            <pc:sldMk cId="2730207364" sldId="1402"/>
            <ac:spMk id="3" creationId="{00000000-0000-0000-0000-000000000000}"/>
          </ac:spMkLst>
        </pc:spChg>
        <pc:spChg chg="add del mod">
          <ac:chgData name="Truong Hoang Linh" userId="29f9092d-49ba-491b-ad98-6284657dd282" providerId="ADAL" clId="{7345F48F-313A-0F42-A64A-91030C118333}" dt="2022-11-08T02:42:43.709" v="45" actId="478"/>
          <ac:spMkLst>
            <pc:docMk/>
            <pc:sldMk cId="2730207364" sldId="1402"/>
            <ac:spMk id="6" creationId="{F49B8AD3-4D30-0DE7-35C9-E80DF2FBC11C}"/>
          </ac:spMkLst>
        </pc:spChg>
        <pc:spChg chg="add del mod">
          <ac:chgData name="Truong Hoang Linh" userId="29f9092d-49ba-491b-ad98-6284657dd282" providerId="ADAL" clId="{7345F48F-313A-0F42-A64A-91030C118333}" dt="2022-11-08T02:42:44.259" v="46" actId="478"/>
          <ac:spMkLst>
            <pc:docMk/>
            <pc:sldMk cId="2730207364" sldId="1402"/>
            <ac:spMk id="8" creationId="{BCA171FB-3523-71C7-8246-EE7526653DF3}"/>
          </ac:spMkLst>
        </pc:spChg>
        <pc:spChg chg="add mod">
          <ac:chgData name="Truong Hoang Linh" userId="29f9092d-49ba-491b-ad98-6284657dd282" providerId="ADAL" clId="{7345F48F-313A-0F42-A64A-91030C118333}" dt="2022-11-08T02:44:31.558" v="61"/>
          <ac:spMkLst>
            <pc:docMk/>
            <pc:sldMk cId="2730207364" sldId="1402"/>
            <ac:spMk id="10" creationId="{411CDEF4-991A-A567-E448-2626DCCD3845}"/>
          </ac:spMkLst>
        </pc:spChg>
        <pc:spChg chg="add mod">
          <ac:chgData name="Truong Hoang Linh" userId="29f9092d-49ba-491b-ad98-6284657dd282" providerId="ADAL" clId="{7345F48F-313A-0F42-A64A-91030C118333}" dt="2022-11-08T02:57:50.105" v="602" actId="20577"/>
          <ac:spMkLst>
            <pc:docMk/>
            <pc:sldMk cId="2730207364" sldId="1402"/>
            <ac:spMk id="11" creationId="{A64B6B5C-1DC6-3211-A316-877B2EDDE1E0}"/>
          </ac:spMkLst>
        </pc:spChg>
        <pc:picChg chg="add mod">
          <ac:chgData name="Truong Hoang Linh" userId="29f9092d-49ba-491b-ad98-6284657dd282" providerId="ADAL" clId="{7345F48F-313A-0F42-A64A-91030C118333}" dt="2022-11-08T02:44:04.456" v="51" actId="1076"/>
          <ac:picMkLst>
            <pc:docMk/>
            <pc:sldMk cId="2730207364" sldId="1402"/>
            <ac:picMk id="9" creationId="{50BAC3A9-F5C8-7C8B-C373-90CEF2EE4BCC}"/>
          </ac:picMkLst>
        </pc:picChg>
        <pc:picChg chg="add mod modCrop">
          <ac:chgData name="Truong Hoang Linh" userId="29f9092d-49ba-491b-ad98-6284657dd282" providerId="ADAL" clId="{7345F48F-313A-0F42-A64A-91030C118333}" dt="2022-11-08T02:49:10.099" v="254" actId="1076"/>
          <ac:picMkLst>
            <pc:docMk/>
            <pc:sldMk cId="2730207364" sldId="1402"/>
            <ac:picMk id="12" creationId="{DF7C553A-5F49-E2E9-E5FA-E7B3F18A3E88}"/>
          </ac:picMkLst>
        </pc:picChg>
        <pc:cxnChg chg="add mod">
          <ac:chgData name="Truong Hoang Linh" userId="29f9092d-49ba-491b-ad98-6284657dd282" providerId="ADAL" clId="{7345F48F-313A-0F42-A64A-91030C118333}" dt="2022-11-08T02:49:37.897" v="260" actId="1076"/>
          <ac:cxnSpMkLst>
            <pc:docMk/>
            <pc:sldMk cId="2730207364" sldId="1402"/>
            <ac:cxnSpMk id="14" creationId="{0D4C5BA3-F71E-FA5D-DC76-13A614F90293}"/>
          </ac:cxnSpMkLst>
        </pc:cxnChg>
      </pc:sldChg>
      <pc:sldChg chg="addSp delSp modSp add mod">
        <pc:chgData name="Truong Hoang Linh" userId="29f9092d-49ba-491b-ad98-6284657dd282" providerId="ADAL" clId="{7345F48F-313A-0F42-A64A-91030C118333}" dt="2022-11-08T03:19:06.734" v="1309" actId="20577"/>
        <pc:sldMkLst>
          <pc:docMk/>
          <pc:sldMk cId="3214671465" sldId="1403"/>
        </pc:sldMkLst>
        <pc:spChg chg="del">
          <ac:chgData name="Truong Hoang Linh" userId="29f9092d-49ba-491b-ad98-6284657dd282" providerId="ADAL" clId="{7345F48F-313A-0F42-A64A-91030C118333}" dt="2022-11-08T03:09:13.461" v="607" actId="478"/>
          <ac:spMkLst>
            <pc:docMk/>
            <pc:sldMk cId="3214671465" sldId="1403"/>
            <ac:spMk id="11" creationId="{A64B6B5C-1DC6-3211-A316-877B2EDDE1E0}"/>
          </ac:spMkLst>
        </pc:spChg>
        <pc:graphicFrameChg chg="add mod modGraphic">
          <ac:chgData name="Truong Hoang Linh" userId="29f9092d-49ba-491b-ad98-6284657dd282" providerId="ADAL" clId="{7345F48F-313A-0F42-A64A-91030C118333}" dt="2022-11-08T03:19:06.734" v="1309" actId="20577"/>
          <ac:graphicFrameMkLst>
            <pc:docMk/>
            <pc:sldMk cId="3214671465" sldId="1403"/>
            <ac:graphicFrameMk id="2" creationId="{221FFD96-3074-3C3C-C0E1-A36A0DEC0EB0}"/>
          </ac:graphicFrameMkLst>
        </pc:graphicFrameChg>
        <pc:picChg chg="del">
          <ac:chgData name="Truong Hoang Linh" userId="29f9092d-49ba-491b-ad98-6284657dd282" providerId="ADAL" clId="{7345F48F-313A-0F42-A64A-91030C118333}" dt="2022-11-08T03:09:10.368" v="604" actId="478"/>
          <ac:picMkLst>
            <pc:docMk/>
            <pc:sldMk cId="3214671465" sldId="1403"/>
            <ac:picMk id="9" creationId="{50BAC3A9-F5C8-7C8B-C373-90CEF2EE4BCC}"/>
          </ac:picMkLst>
        </pc:picChg>
        <pc:picChg chg="del">
          <ac:chgData name="Truong Hoang Linh" userId="29f9092d-49ba-491b-ad98-6284657dd282" providerId="ADAL" clId="{7345F48F-313A-0F42-A64A-91030C118333}" dt="2022-11-08T03:09:10.892" v="605" actId="478"/>
          <ac:picMkLst>
            <pc:docMk/>
            <pc:sldMk cId="3214671465" sldId="1403"/>
            <ac:picMk id="12" creationId="{DF7C553A-5F49-E2E9-E5FA-E7B3F18A3E88}"/>
          </ac:picMkLst>
        </pc:picChg>
        <pc:cxnChg chg="del">
          <ac:chgData name="Truong Hoang Linh" userId="29f9092d-49ba-491b-ad98-6284657dd282" providerId="ADAL" clId="{7345F48F-313A-0F42-A64A-91030C118333}" dt="2022-11-08T03:09:12.613" v="606" actId="478"/>
          <ac:cxnSpMkLst>
            <pc:docMk/>
            <pc:sldMk cId="3214671465" sldId="1403"/>
            <ac:cxnSpMk id="14" creationId="{0D4C5BA3-F71E-FA5D-DC76-13A614F90293}"/>
          </ac:cxnSpMkLst>
        </pc:cxnChg>
      </pc:sldChg>
      <pc:sldChg chg="addSp delSp modSp new mod">
        <pc:chgData name="Truong Hoang Linh" userId="29f9092d-49ba-491b-ad98-6284657dd282" providerId="ADAL" clId="{7345F48F-313A-0F42-A64A-91030C118333}" dt="2022-11-08T03:26:38.820" v="1509" actId="1076"/>
        <pc:sldMkLst>
          <pc:docMk/>
          <pc:sldMk cId="1504792339" sldId="1404"/>
        </pc:sldMkLst>
        <pc:spChg chg="del">
          <ac:chgData name="Truong Hoang Linh" userId="29f9092d-49ba-491b-ad98-6284657dd282" providerId="ADAL" clId="{7345F48F-313A-0F42-A64A-91030C118333}" dt="2022-11-08T03:23:21.055" v="1315" actId="478"/>
          <ac:spMkLst>
            <pc:docMk/>
            <pc:sldMk cId="1504792339" sldId="1404"/>
            <ac:spMk id="2" creationId="{C6C3C9DE-EF3D-11C6-BA32-76143F532273}"/>
          </ac:spMkLst>
        </pc:spChg>
        <pc:spChg chg="mod">
          <ac:chgData name="Truong Hoang Linh" userId="29f9092d-49ba-491b-ad98-6284657dd282" providerId="ADAL" clId="{7345F48F-313A-0F42-A64A-91030C118333}" dt="2022-11-08T03:23:47.137" v="1352" actId="20577"/>
          <ac:spMkLst>
            <pc:docMk/>
            <pc:sldMk cId="1504792339" sldId="1404"/>
            <ac:spMk id="4" creationId="{C0EB7A1C-8475-96F5-CA61-B4A498C448ED}"/>
          </ac:spMkLst>
        </pc:spChg>
        <pc:spChg chg="add mod">
          <ac:chgData name="Truong Hoang Linh" userId="29f9092d-49ba-491b-ad98-6284657dd282" providerId="ADAL" clId="{7345F48F-313A-0F42-A64A-91030C118333}" dt="2022-11-08T03:25:09.118" v="1389" actId="1076"/>
          <ac:spMkLst>
            <pc:docMk/>
            <pc:sldMk cId="1504792339" sldId="1404"/>
            <ac:spMk id="12" creationId="{80B13BCE-D59D-648B-2635-94956FAE0563}"/>
          </ac:spMkLst>
        </pc:spChg>
        <pc:spChg chg="add del mod">
          <ac:chgData name="Truong Hoang Linh" userId="29f9092d-49ba-491b-ad98-6284657dd282" providerId="ADAL" clId="{7345F48F-313A-0F42-A64A-91030C118333}" dt="2022-11-08T03:25:27.059" v="1392" actId="478"/>
          <ac:spMkLst>
            <pc:docMk/>
            <pc:sldMk cId="1504792339" sldId="1404"/>
            <ac:spMk id="13" creationId="{FE8F8FCE-F880-2662-4A11-5097F566B671}"/>
          </ac:spMkLst>
        </pc:spChg>
        <pc:spChg chg="add mod">
          <ac:chgData name="Truong Hoang Linh" userId="29f9092d-49ba-491b-ad98-6284657dd282" providerId="ADAL" clId="{7345F48F-313A-0F42-A64A-91030C118333}" dt="2022-11-08T03:25:39.105" v="1414" actId="20577"/>
          <ac:spMkLst>
            <pc:docMk/>
            <pc:sldMk cId="1504792339" sldId="1404"/>
            <ac:spMk id="14" creationId="{6B552564-89D8-7FFE-08EC-1207DDB1072A}"/>
          </ac:spMkLst>
        </pc:spChg>
        <pc:spChg chg="add mod">
          <ac:chgData name="Truong Hoang Linh" userId="29f9092d-49ba-491b-ad98-6284657dd282" providerId="ADAL" clId="{7345F48F-313A-0F42-A64A-91030C118333}" dt="2022-11-08T03:26:06.854" v="1433" actId="20577"/>
          <ac:spMkLst>
            <pc:docMk/>
            <pc:sldMk cId="1504792339" sldId="1404"/>
            <ac:spMk id="15" creationId="{71C8C81E-4E4E-4B94-FD47-F66E49FF64C6}"/>
          </ac:spMkLst>
        </pc:spChg>
        <pc:spChg chg="add mod">
          <ac:chgData name="Truong Hoang Linh" userId="29f9092d-49ba-491b-ad98-6284657dd282" providerId="ADAL" clId="{7345F48F-313A-0F42-A64A-91030C118333}" dt="2022-11-08T03:26:38.820" v="1509" actId="1076"/>
          <ac:spMkLst>
            <pc:docMk/>
            <pc:sldMk cId="1504792339" sldId="1404"/>
            <ac:spMk id="16" creationId="{86116EAF-3C90-042A-AB45-4066E972BCA5}"/>
          </ac:spMkLst>
        </pc:spChg>
        <pc:picChg chg="add mod">
          <ac:chgData name="Truong Hoang Linh" userId="29f9092d-49ba-491b-ad98-6284657dd282" providerId="ADAL" clId="{7345F48F-313A-0F42-A64A-91030C118333}" dt="2022-11-08T03:23:39.889" v="1324" actId="1076"/>
          <ac:picMkLst>
            <pc:docMk/>
            <pc:sldMk cId="1504792339" sldId="1404"/>
            <ac:picMk id="5" creationId="{8FF73AFE-A789-5983-63FF-652D9B278CE4}"/>
          </ac:picMkLst>
        </pc:picChg>
        <pc:cxnChg chg="add">
          <ac:chgData name="Truong Hoang Linh" userId="29f9092d-49ba-491b-ad98-6284657dd282" providerId="ADAL" clId="{7345F48F-313A-0F42-A64A-91030C118333}" dt="2022-11-08T03:24:06.363" v="1353" actId="11529"/>
          <ac:cxnSpMkLst>
            <pc:docMk/>
            <pc:sldMk cId="1504792339" sldId="1404"/>
            <ac:cxnSpMk id="7" creationId="{C1D65027-1415-77B5-EFA7-E295463D74F3}"/>
          </ac:cxnSpMkLst>
        </pc:cxnChg>
        <pc:cxnChg chg="add del mod">
          <ac:chgData name="Truong Hoang Linh" userId="29f9092d-49ba-491b-ad98-6284657dd282" providerId="ADAL" clId="{7345F48F-313A-0F42-A64A-91030C118333}" dt="2022-11-08T03:25:27.459" v="1393" actId="478"/>
          <ac:cxnSpMkLst>
            <pc:docMk/>
            <pc:sldMk cId="1504792339" sldId="1404"/>
            <ac:cxnSpMk id="8" creationId="{B4C8ED02-E4CC-462C-7D0E-29121E946D6D}"/>
          </ac:cxnSpMkLst>
        </pc:cxnChg>
        <pc:cxnChg chg="add mod">
          <ac:chgData name="Truong Hoang Linh" userId="29f9092d-49ba-491b-ad98-6284657dd282" providerId="ADAL" clId="{7345F48F-313A-0F42-A64A-91030C118333}" dt="2022-11-08T03:24:18.299" v="1357" actId="1076"/>
          <ac:cxnSpMkLst>
            <pc:docMk/>
            <pc:sldMk cId="1504792339" sldId="1404"/>
            <ac:cxnSpMk id="9" creationId="{78FAC4F9-49D5-3CD7-C1AA-1F5B34BB69D5}"/>
          </ac:cxnSpMkLst>
        </pc:cxnChg>
        <pc:cxnChg chg="add mod">
          <ac:chgData name="Truong Hoang Linh" userId="29f9092d-49ba-491b-ad98-6284657dd282" providerId="ADAL" clId="{7345F48F-313A-0F42-A64A-91030C118333}" dt="2022-11-08T03:24:26.933" v="1359" actId="1076"/>
          <ac:cxnSpMkLst>
            <pc:docMk/>
            <pc:sldMk cId="1504792339" sldId="1404"/>
            <ac:cxnSpMk id="10" creationId="{9B0693C6-9781-0904-D696-6FF3EF0D1C87}"/>
          </ac:cxnSpMkLst>
        </pc:cxnChg>
        <pc:cxnChg chg="add del mod">
          <ac:chgData name="Truong Hoang Linh" userId="29f9092d-49ba-491b-ad98-6284657dd282" providerId="ADAL" clId="{7345F48F-313A-0F42-A64A-91030C118333}" dt="2022-11-08T03:26:09.597" v="1434" actId="478"/>
          <ac:cxnSpMkLst>
            <pc:docMk/>
            <pc:sldMk cId="1504792339" sldId="1404"/>
            <ac:cxnSpMk id="11" creationId="{3D7AA58F-6481-33DD-4661-58F9E8EF0006}"/>
          </ac:cxnSpMkLst>
        </pc:cxnChg>
      </pc:sldChg>
      <pc:sldChg chg="modSp add del mod">
        <pc:chgData name="Truong Hoang Linh" userId="29f9092d-49ba-491b-ad98-6284657dd282" providerId="ADAL" clId="{7345F48F-313A-0F42-A64A-91030C118333}" dt="2022-11-08T03:23:17.683" v="1313" actId="2696"/>
        <pc:sldMkLst>
          <pc:docMk/>
          <pc:sldMk cId="3965721903" sldId="1404"/>
        </pc:sldMkLst>
        <pc:spChg chg="mod">
          <ac:chgData name="Truong Hoang Linh" userId="29f9092d-49ba-491b-ad98-6284657dd282" providerId="ADAL" clId="{7345F48F-313A-0F42-A64A-91030C118333}" dt="2022-11-08T03:23:16.252" v="1312" actId="1076"/>
          <ac:spMkLst>
            <pc:docMk/>
            <pc:sldMk cId="3965721903" sldId="1404"/>
            <ac:spMk id="4" creationId="{671A8B7B-AA16-3A11-E585-04B5BCC1FD65}"/>
          </ac:spMkLst>
        </pc:spChg>
      </pc:sldChg>
      <pc:sldChg chg="addSp delSp modSp add del mod">
        <pc:chgData name="Truong Hoang Linh" userId="29f9092d-49ba-491b-ad98-6284657dd282" providerId="ADAL" clId="{7345F48F-313A-0F42-A64A-91030C118333}" dt="2022-11-08T03:28:55.807" v="1546" actId="2696"/>
        <pc:sldMkLst>
          <pc:docMk/>
          <pc:sldMk cId="2361437271" sldId="1405"/>
        </pc:sldMkLst>
        <pc:spChg chg="del">
          <ac:chgData name="Truong Hoang Linh" userId="29f9092d-49ba-491b-ad98-6284657dd282" providerId="ADAL" clId="{7345F48F-313A-0F42-A64A-91030C118333}" dt="2022-11-08T03:26:44.113" v="1512" actId="478"/>
          <ac:spMkLst>
            <pc:docMk/>
            <pc:sldMk cId="2361437271" sldId="1405"/>
            <ac:spMk id="12" creationId="{80B13BCE-D59D-648B-2635-94956FAE0563}"/>
          </ac:spMkLst>
        </pc:spChg>
        <pc:spChg chg="add mod">
          <ac:chgData name="Truong Hoang Linh" userId="29f9092d-49ba-491b-ad98-6284657dd282" providerId="ADAL" clId="{7345F48F-313A-0F42-A64A-91030C118333}" dt="2022-11-08T03:27:57.597" v="1530" actId="1076"/>
          <ac:spMkLst>
            <pc:docMk/>
            <pc:sldMk cId="2361437271" sldId="1405"/>
            <ac:spMk id="13" creationId="{9F97F347-93F7-B165-2CAA-213B2E0FA32B}"/>
          </ac:spMkLst>
        </pc:spChg>
        <pc:spChg chg="del">
          <ac:chgData name="Truong Hoang Linh" userId="29f9092d-49ba-491b-ad98-6284657dd282" providerId="ADAL" clId="{7345F48F-313A-0F42-A64A-91030C118333}" dt="2022-11-08T03:26:44.113" v="1512" actId="478"/>
          <ac:spMkLst>
            <pc:docMk/>
            <pc:sldMk cId="2361437271" sldId="1405"/>
            <ac:spMk id="14" creationId="{6B552564-89D8-7FFE-08EC-1207DDB1072A}"/>
          </ac:spMkLst>
        </pc:spChg>
        <pc:spChg chg="del">
          <ac:chgData name="Truong Hoang Linh" userId="29f9092d-49ba-491b-ad98-6284657dd282" providerId="ADAL" clId="{7345F48F-313A-0F42-A64A-91030C118333}" dt="2022-11-08T03:26:44.113" v="1512" actId="478"/>
          <ac:spMkLst>
            <pc:docMk/>
            <pc:sldMk cId="2361437271" sldId="1405"/>
            <ac:spMk id="15" creationId="{71C8C81E-4E4E-4B94-FD47-F66E49FF64C6}"/>
          </ac:spMkLst>
        </pc:spChg>
        <pc:spChg chg="del">
          <ac:chgData name="Truong Hoang Linh" userId="29f9092d-49ba-491b-ad98-6284657dd282" providerId="ADAL" clId="{7345F48F-313A-0F42-A64A-91030C118333}" dt="2022-11-08T03:26:44.113" v="1512" actId="478"/>
          <ac:spMkLst>
            <pc:docMk/>
            <pc:sldMk cId="2361437271" sldId="1405"/>
            <ac:spMk id="16" creationId="{86116EAF-3C90-042A-AB45-4066E972BCA5}"/>
          </ac:spMkLst>
        </pc:spChg>
        <pc:picChg chg="add mod">
          <ac:chgData name="Truong Hoang Linh" userId="29f9092d-49ba-491b-ad98-6284657dd282" providerId="ADAL" clId="{7345F48F-313A-0F42-A64A-91030C118333}" dt="2022-11-08T03:27:37.219" v="1526"/>
          <ac:picMkLst>
            <pc:docMk/>
            <pc:sldMk cId="2361437271" sldId="1405"/>
            <ac:picMk id="2" creationId="{0388B807-D071-A29F-1693-EA270BE2BAFD}"/>
          </ac:picMkLst>
        </pc:picChg>
        <pc:picChg chg="del">
          <ac:chgData name="Truong Hoang Linh" userId="29f9092d-49ba-491b-ad98-6284657dd282" providerId="ADAL" clId="{7345F48F-313A-0F42-A64A-91030C118333}" dt="2022-11-08T03:26:43.226" v="1511" actId="478"/>
          <ac:picMkLst>
            <pc:docMk/>
            <pc:sldMk cId="2361437271" sldId="1405"/>
            <ac:picMk id="5" creationId="{8FF73AFE-A789-5983-63FF-652D9B278CE4}"/>
          </ac:picMkLst>
        </pc:picChg>
        <pc:picChg chg="add mod">
          <ac:chgData name="Truong Hoang Linh" userId="29f9092d-49ba-491b-ad98-6284657dd282" providerId="ADAL" clId="{7345F48F-313A-0F42-A64A-91030C118333}" dt="2022-11-08T03:27:37.219" v="1526"/>
          <ac:picMkLst>
            <pc:docMk/>
            <pc:sldMk cId="2361437271" sldId="1405"/>
            <ac:picMk id="6" creationId="{61E3A4F5-645B-EFEC-BD8C-04474E9CA113}"/>
          </ac:picMkLst>
        </pc:picChg>
        <pc:cxnChg chg="del">
          <ac:chgData name="Truong Hoang Linh" userId="29f9092d-49ba-491b-ad98-6284657dd282" providerId="ADAL" clId="{7345F48F-313A-0F42-A64A-91030C118333}" dt="2022-11-08T03:26:44.113" v="1512" actId="478"/>
          <ac:cxnSpMkLst>
            <pc:docMk/>
            <pc:sldMk cId="2361437271" sldId="1405"/>
            <ac:cxnSpMk id="7" creationId="{C1D65027-1415-77B5-EFA7-E295463D74F3}"/>
          </ac:cxnSpMkLst>
        </pc:cxnChg>
        <pc:cxnChg chg="del">
          <ac:chgData name="Truong Hoang Linh" userId="29f9092d-49ba-491b-ad98-6284657dd282" providerId="ADAL" clId="{7345F48F-313A-0F42-A64A-91030C118333}" dt="2022-11-08T03:26:44.113" v="1512" actId="478"/>
          <ac:cxnSpMkLst>
            <pc:docMk/>
            <pc:sldMk cId="2361437271" sldId="1405"/>
            <ac:cxnSpMk id="9" creationId="{78FAC4F9-49D5-3CD7-C1AA-1F5B34BB69D5}"/>
          </ac:cxnSpMkLst>
        </pc:cxnChg>
        <pc:cxnChg chg="del">
          <ac:chgData name="Truong Hoang Linh" userId="29f9092d-49ba-491b-ad98-6284657dd282" providerId="ADAL" clId="{7345F48F-313A-0F42-A64A-91030C118333}" dt="2022-11-08T03:26:44.113" v="1512" actId="478"/>
          <ac:cxnSpMkLst>
            <pc:docMk/>
            <pc:sldMk cId="2361437271" sldId="1405"/>
            <ac:cxnSpMk id="10" creationId="{9B0693C6-9781-0904-D696-6FF3EF0D1C87}"/>
          </ac:cxnSpMkLst>
        </pc:cxnChg>
        <pc:cxnChg chg="add mod">
          <ac:chgData name="Truong Hoang Linh" userId="29f9092d-49ba-491b-ad98-6284657dd282" providerId="ADAL" clId="{7345F48F-313A-0F42-A64A-91030C118333}" dt="2022-11-08T03:27:50.002" v="1528" actId="1076"/>
          <ac:cxnSpMkLst>
            <pc:docMk/>
            <pc:sldMk cId="2361437271" sldId="1405"/>
            <ac:cxnSpMk id="11" creationId="{95630F04-3A1D-DCBA-3327-7F9A2962CAE0}"/>
          </ac:cxnSpMkLst>
        </pc:cxnChg>
        <pc:cxnChg chg="add mod">
          <ac:chgData name="Truong Hoang Linh" userId="29f9092d-49ba-491b-ad98-6284657dd282" providerId="ADAL" clId="{7345F48F-313A-0F42-A64A-91030C118333}" dt="2022-11-08T03:28:13.547" v="1535" actId="1582"/>
          <ac:cxnSpMkLst>
            <pc:docMk/>
            <pc:sldMk cId="2361437271" sldId="1405"/>
            <ac:cxnSpMk id="17" creationId="{508258B3-3CF7-06F5-CA75-1CB086808D9E}"/>
          </ac:cxnSpMkLst>
        </pc:cxnChg>
      </pc:sldChg>
      <pc:sldChg chg="addSp delSp modSp new mod">
        <pc:chgData name="Truong Hoang Linh" userId="29f9092d-49ba-491b-ad98-6284657dd282" providerId="ADAL" clId="{7345F48F-313A-0F42-A64A-91030C118333}" dt="2022-11-08T03:30:03.829" v="1597" actId="1076"/>
        <pc:sldMkLst>
          <pc:docMk/>
          <pc:sldMk cId="1760489028" sldId="1406"/>
        </pc:sldMkLst>
        <pc:spChg chg="del">
          <ac:chgData name="Truong Hoang Linh" userId="29f9092d-49ba-491b-ad98-6284657dd282" providerId="ADAL" clId="{7345F48F-313A-0F42-A64A-91030C118333}" dt="2022-11-08T03:29:39.374" v="1588" actId="478"/>
          <ac:spMkLst>
            <pc:docMk/>
            <pc:sldMk cId="1760489028" sldId="1406"/>
            <ac:spMk id="2" creationId="{2FBE0AA2-9A33-3CEB-BCF8-1A2030F8D961}"/>
          </ac:spMkLst>
        </pc:spChg>
        <pc:spChg chg="mod">
          <ac:chgData name="Truong Hoang Linh" userId="29f9092d-49ba-491b-ad98-6284657dd282" providerId="ADAL" clId="{7345F48F-313A-0F42-A64A-91030C118333}" dt="2022-11-08T03:29:34.427" v="1587" actId="20577"/>
          <ac:spMkLst>
            <pc:docMk/>
            <pc:sldMk cId="1760489028" sldId="1406"/>
            <ac:spMk id="4" creationId="{04B4BD8D-9F8F-9FFE-A208-AD4E9ECA651F}"/>
          </ac:spMkLst>
        </pc:spChg>
        <pc:picChg chg="add mod">
          <ac:chgData name="Truong Hoang Linh" userId="29f9092d-49ba-491b-ad98-6284657dd282" providerId="ADAL" clId="{7345F48F-313A-0F42-A64A-91030C118333}" dt="2022-11-08T03:30:03.829" v="1597" actId="1076"/>
          <ac:picMkLst>
            <pc:docMk/>
            <pc:sldMk cId="1760489028" sldId="1406"/>
            <ac:picMk id="5" creationId="{A5921E62-253C-571D-50D9-CA5E537EB612}"/>
          </ac:picMkLst>
        </pc:picChg>
      </pc:sldChg>
      <pc:sldChg chg="addSp delSp modSp add mod">
        <pc:chgData name="Truong Hoang Linh" userId="29f9092d-49ba-491b-ad98-6284657dd282" providerId="ADAL" clId="{7345F48F-313A-0F42-A64A-91030C118333}" dt="2022-11-08T03:33:42.175" v="1691" actId="404"/>
        <pc:sldMkLst>
          <pc:docMk/>
          <pc:sldMk cId="2643468523" sldId="1407"/>
        </pc:sldMkLst>
        <pc:spChg chg="mod">
          <ac:chgData name="Truong Hoang Linh" userId="29f9092d-49ba-491b-ad98-6284657dd282" providerId="ADAL" clId="{7345F48F-313A-0F42-A64A-91030C118333}" dt="2022-11-08T03:33:42.175" v="1691" actId="404"/>
          <ac:spMkLst>
            <pc:docMk/>
            <pc:sldMk cId="2643468523" sldId="1407"/>
            <ac:spMk id="4" creationId="{04B4BD8D-9F8F-9FFE-A208-AD4E9ECA651F}"/>
          </ac:spMkLst>
        </pc:spChg>
        <pc:spChg chg="add del mod">
          <ac:chgData name="Truong Hoang Linh" userId="29f9092d-49ba-491b-ad98-6284657dd282" providerId="ADAL" clId="{7345F48F-313A-0F42-A64A-91030C118333}" dt="2022-11-08T03:31:38.094" v="1615" actId="478"/>
          <ac:spMkLst>
            <pc:docMk/>
            <pc:sldMk cId="2643468523" sldId="1407"/>
            <ac:spMk id="10" creationId="{D92E1316-3C13-81C3-B763-5D0551FF13FB}"/>
          </ac:spMkLst>
        </pc:spChg>
        <pc:picChg chg="add del mod">
          <ac:chgData name="Truong Hoang Linh" userId="29f9092d-49ba-491b-ad98-6284657dd282" providerId="ADAL" clId="{7345F48F-313A-0F42-A64A-91030C118333}" dt="2022-11-08T03:31:36.171" v="1611" actId="478"/>
          <ac:picMkLst>
            <pc:docMk/>
            <pc:sldMk cId="2643468523" sldId="1407"/>
            <ac:picMk id="2" creationId="{96F923FA-C6D2-3C32-1ADC-7AD39EBD7A17}"/>
          </ac:picMkLst>
        </pc:picChg>
        <pc:picChg chg="del">
          <ac:chgData name="Truong Hoang Linh" userId="29f9092d-49ba-491b-ad98-6284657dd282" providerId="ADAL" clId="{7345F48F-313A-0F42-A64A-91030C118333}" dt="2022-11-08T03:30:16.932" v="1599" actId="478"/>
          <ac:picMkLst>
            <pc:docMk/>
            <pc:sldMk cId="2643468523" sldId="1407"/>
            <ac:picMk id="5" creationId="{A5921E62-253C-571D-50D9-CA5E537EB612}"/>
          </ac:picMkLst>
        </pc:picChg>
        <pc:picChg chg="add del mod">
          <ac:chgData name="Truong Hoang Linh" userId="29f9092d-49ba-491b-ad98-6284657dd282" providerId="ADAL" clId="{7345F48F-313A-0F42-A64A-91030C118333}" dt="2022-11-08T03:31:36.802" v="1614" actId="478"/>
          <ac:picMkLst>
            <pc:docMk/>
            <pc:sldMk cId="2643468523" sldId="1407"/>
            <ac:picMk id="6" creationId="{6ADA36FE-7863-4DE4-148B-F7610BBF88C2}"/>
          </ac:picMkLst>
        </pc:picChg>
        <pc:picChg chg="add del mod">
          <ac:chgData name="Truong Hoang Linh" userId="29f9092d-49ba-491b-ad98-6284657dd282" providerId="ADAL" clId="{7345F48F-313A-0F42-A64A-91030C118333}" dt="2022-11-08T03:31:35.875" v="1610" actId="478"/>
          <ac:picMkLst>
            <pc:docMk/>
            <pc:sldMk cId="2643468523" sldId="1407"/>
            <ac:picMk id="7" creationId="{C16DAC5B-38DD-42A7-BC2D-C86BA4A92C07}"/>
          </ac:picMkLst>
        </pc:picChg>
        <pc:picChg chg="add del mod">
          <ac:chgData name="Truong Hoang Linh" userId="29f9092d-49ba-491b-ad98-6284657dd282" providerId="ADAL" clId="{7345F48F-313A-0F42-A64A-91030C118333}" dt="2022-11-08T03:31:36.501" v="1613" actId="478"/>
          <ac:picMkLst>
            <pc:docMk/>
            <pc:sldMk cId="2643468523" sldId="1407"/>
            <ac:picMk id="8" creationId="{A5C3173D-397E-6156-CFCA-5486294B9F71}"/>
          </ac:picMkLst>
        </pc:picChg>
        <pc:picChg chg="add del mod">
          <ac:chgData name="Truong Hoang Linh" userId="29f9092d-49ba-491b-ad98-6284657dd282" providerId="ADAL" clId="{7345F48F-313A-0F42-A64A-91030C118333}" dt="2022-11-08T03:31:35.539" v="1609" actId="478"/>
          <ac:picMkLst>
            <pc:docMk/>
            <pc:sldMk cId="2643468523" sldId="1407"/>
            <ac:picMk id="9" creationId="{78C46C1C-2AD5-2AD1-520B-484CDC900964}"/>
          </ac:picMkLst>
        </pc:picChg>
        <pc:picChg chg="add mod modCrop">
          <ac:chgData name="Truong Hoang Linh" userId="29f9092d-49ba-491b-ad98-6284657dd282" providerId="ADAL" clId="{7345F48F-313A-0F42-A64A-91030C118333}" dt="2022-11-08T03:32:12.093" v="1626" actId="1076"/>
          <ac:picMkLst>
            <pc:docMk/>
            <pc:sldMk cId="2643468523" sldId="1407"/>
            <ac:picMk id="12" creationId="{999D2269-86D5-0A3B-72A7-DFDCA89A6254}"/>
          </ac:picMkLst>
        </pc:picChg>
      </pc:sldChg>
      <pc:sldChg chg="addSp delSp modSp add mod">
        <pc:chgData name="Truong Hoang Linh" userId="29f9092d-49ba-491b-ad98-6284657dd282" providerId="ADAL" clId="{7345F48F-313A-0F42-A64A-91030C118333}" dt="2022-11-08T03:33:50.442" v="1693"/>
        <pc:sldMkLst>
          <pc:docMk/>
          <pc:sldMk cId="3879671958" sldId="1408"/>
        </pc:sldMkLst>
        <pc:spChg chg="mod">
          <ac:chgData name="Truong Hoang Linh" userId="29f9092d-49ba-491b-ad98-6284657dd282" providerId="ADAL" clId="{7345F48F-313A-0F42-A64A-91030C118333}" dt="2022-11-08T03:33:50.442" v="1693"/>
          <ac:spMkLst>
            <pc:docMk/>
            <pc:sldMk cId="3879671958" sldId="1408"/>
            <ac:spMk id="4" creationId="{04B4BD8D-9F8F-9FFE-A208-AD4E9ECA651F}"/>
          </ac:spMkLst>
        </pc:spChg>
        <pc:picChg chg="add mod modCrop">
          <ac:chgData name="Truong Hoang Linh" userId="29f9092d-49ba-491b-ad98-6284657dd282" providerId="ADAL" clId="{7345F48F-313A-0F42-A64A-91030C118333}" dt="2022-11-08T03:32:30.578" v="1632" actId="1076"/>
          <ac:picMkLst>
            <pc:docMk/>
            <pc:sldMk cId="3879671958" sldId="1408"/>
            <ac:picMk id="2" creationId="{B0984347-C6FB-CAFE-B657-CF4EF4A851ED}"/>
          </ac:picMkLst>
        </pc:picChg>
        <pc:picChg chg="del">
          <ac:chgData name="Truong Hoang Linh" userId="29f9092d-49ba-491b-ad98-6284657dd282" providerId="ADAL" clId="{7345F48F-313A-0F42-A64A-91030C118333}" dt="2022-11-08T03:32:18.771" v="1628" actId="478"/>
          <ac:picMkLst>
            <pc:docMk/>
            <pc:sldMk cId="3879671958" sldId="1408"/>
            <ac:picMk id="12" creationId="{999D2269-86D5-0A3B-72A7-DFDCA89A6254}"/>
          </ac:picMkLst>
        </pc:picChg>
      </pc:sldChg>
      <pc:sldChg chg="addSp delSp modSp add mod ord">
        <pc:chgData name="Truong Hoang Linh" userId="29f9092d-49ba-491b-ad98-6284657dd282" providerId="ADAL" clId="{7345F48F-313A-0F42-A64A-91030C118333}" dt="2022-11-08T03:35:34.026" v="1871" actId="20578"/>
        <pc:sldMkLst>
          <pc:docMk/>
          <pc:sldMk cId="2184050621" sldId="1409"/>
        </pc:sldMkLst>
        <pc:spChg chg="mod">
          <ac:chgData name="Truong Hoang Linh" userId="29f9092d-49ba-491b-ad98-6284657dd282" providerId="ADAL" clId="{7345F48F-313A-0F42-A64A-91030C118333}" dt="2022-11-08T03:35:29.811" v="1870" actId="20577"/>
          <ac:spMkLst>
            <pc:docMk/>
            <pc:sldMk cId="2184050621" sldId="1409"/>
            <ac:spMk id="4" creationId="{04B4BD8D-9F8F-9FFE-A208-AD4E9ECA651F}"/>
          </ac:spMkLst>
        </pc:spChg>
        <pc:spChg chg="add mod">
          <ac:chgData name="Truong Hoang Linh" userId="29f9092d-49ba-491b-ad98-6284657dd282" providerId="ADAL" clId="{7345F48F-313A-0F42-A64A-91030C118333}" dt="2022-11-08T03:35:20.760" v="1846" actId="14100"/>
          <ac:spMkLst>
            <pc:docMk/>
            <pc:sldMk cId="2184050621" sldId="1409"/>
            <ac:spMk id="6" creationId="{D719B6F7-D284-6B39-EE40-129AB03466EC}"/>
          </ac:spMkLst>
        </pc:spChg>
        <pc:picChg chg="del">
          <ac:chgData name="Truong Hoang Linh" userId="29f9092d-49ba-491b-ad98-6284657dd282" providerId="ADAL" clId="{7345F48F-313A-0F42-A64A-91030C118333}" dt="2022-11-08T03:34:26.483" v="1695" actId="478"/>
          <ac:picMkLst>
            <pc:docMk/>
            <pc:sldMk cId="2184050621" sldId="1409"/>
            <ac:picMk id="2" creationId="{B0984347-C6FB-CAFE-B657-CF4EF4A851ED}"/>
          </ac:picMkLst>
        </pc:picChg>
        <pc:picChg chg="add mod">
          <ac:chgData name="Truong Hoang Linh" userId="29f9092d-49ba-491b-ad98-6284657dd282" providerId="ADAL" clId="{7345F48F-313A-0F42-A64A-91030C118333}" dt="2022-11-08T03:34:35.989" v="1701" actId="1076"/>
          <ac:picMkLst>
            <pc:docMk/>
            <pc:sldMk cId="2184050621" sldId="1409"/>
            <ac:picMk id="5" creationId="{971C1A14-4D44-943D-4BF7-A42B5F20339A}"/>
          </ac:picMkLst>
        </pc:picChg>
      </pc:sldChg>
      <pc:sldChg chg="addSp delSp modSp new mod">
        <pc:chgData name="Truong Hoang Linh" userId="29f9092d-49ba-491b-ad98-6284657dd282" providerId="ADAL" clId="{7345F48F-313A-0F42-A64A-91030C118333}" dt="2022-11-08T03:48:10.113" v="2341" actId="20577"/>
        <pc:sldMkLst>
          <pc:docMk/>
          <pc:sldMk cId="3729473324" sldId="1410"/>
        </pc:sldMkLst>
        <pc:spChg chg="del">
          <ac:chgData name="Truong Hoang Linh" userId="29f9092d-49ba-491b-ad98-6284657dd282" providerId="ADAL" clId="{7345F48F-313A-0F42-A64A-91030C118333}" dt="2022-11-08T03:45:11.240" v="2016" actId="478"/>
          <ac:spMkLst>
            <pc:docMk/>
            <pc:sldMk cId="3729473324" sldId="1410"/>
            <ac:spMk id="2" creationId="{9CDD4E65-373D-C81D-C32A-7F908983A453}"/>
          </ac:spMkLst>
        </pc:spChg>
        <pc:spChg chg="mod">
          <ac:chgData name="Truong Hoang Linh" userId="29f9092d-49ba-491b-ad98-6284657dd282" providerId="ADAL" clId="{7345F48F-313A-0F42-A64A-91030C118333}" dt="2022-11-08T03:48:10.113" v="2341" actId="20577"/>
          <ac:spMkLst>
            <pc:docMk/>
            <pc:sldMk cId="3729473324" sldId="1410"/>
            <ac:spMk id="4" creationId="{D3E0FD6B-4799-D509-4F04-CA93E6949EAE}"/>
          </ac:spMkLst>
        </pc:spChg>
        <pc:spChg chg="add mod">
          <ac:chgData name="Truong Hoang Linh" userId="29f9092d-49ba-491b-ad98-6284657dd282" providerId="ADAL" clId="{7345F48F-313A-0F42-A64A-91030C118333}" dt="2022-11-08T03:47:30.412" v="2269" actId="20577"/>
          <ac:spMkLst>
            <pc:docMk/>
            <pc:sldMk cId="3729473324" sldId="1410"/>
            <ac:spMk id="8" creationId="{F312D69A-EF3D-12DE-C657-CA93119C78BC}"/>
          </ac:spMkLst>
        </pc:spChg>
        <pc:picChg chg="add mod">
          <ac:chgData name="Truong Hoang Linh" userId="29f9092d-49ba-491b-ad98-6284657dd282" providerId="ADAL" clId="{7345F48F-313A-0F42-A64A-91030C118333}" dt="2022-11-08T03:45:23.449" v="2022" actId="1076"/>
          <ac:picMkLst>
            <pc:docMk/>
            <pc:sldMk cId="3729473324" sldId="1410"/>
            <ac:picMk id="6" creationId="{CA797730-E843-606B-55BB-73B799D2AE46}"/>
          </ac:picMkLst>
        </pc:picChg>
        <pc:picChg chg="add mod">
          <ac:chgData name="Truong Hoang Linh" userId="29f9092d-49ba-491b-ad98-6284657dd282" providerId="ADAL" clId="{7345F48F-313A-0F42-A64A-91030C118333}" dt="2022-11-08T03:46:06.752" v="2028" actId="1076"/>
          <ac:picMkLst>
            <pc:docMk/>
            <pc:sldMk cId="3729473324" sldId="1410"/>
            <ac:picMk id="7" creationId="{237C189B-91AB-2021-49BD-373B58339137}"/>
          </ac:picMkLst>
        </pc:picChg>
      </pc:sldChg>
      <pc:sldMasterChg chg="delSldLayout">
        <pc:chgData name="Truong Hoang Linh" userId="29f9092d-49ba-491b-ad98-6284657dd282" providerId="ADAL" clId="{7345F48F-313A-0F42-A64A-91030C118333}" dt="2022-11-08T03:28:19.450" v="1536" actId="2696"/>
        <pc:sldMasterMkLst>
          <pc:docMk/>
          <pc:sldMasterMk cId="0" sldId="2147483656"/>
        </pc:sldMasterMkLst>
        <pc:sldLayoutChg chg="del">
          <pc:chgData name="Truong Hoang Linh" userId="29f9092d-49ba-491b-ad98-6284657dd282" providerId="ADAL" clId="{7345F48F-313A-0F42-A64A-91030C118333}" dt="2022-11-08T03:28:19.450" v="1536" actId="2696"/>
          <pc:sldLayoutMkLst>
            <pc:docMk/>
            <pc:sldMasterMk cId="0" sldId="2147483656"/>
            <pc:sldLayoutMk cId="521016254" sldId="214748366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2" y="0"/>
            <a:ext cx="4302230" cy="341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623699" y="0"/>
            <a:ext cx="4302230" cy="341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924298" y="849313"/>
            <a:ext cx="4079700" cy="229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92824" y="3271382"/>
            <a:ext cx="7942580" cy="2676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2" y="6456612"/>
            <a:ext cx="4302230" cy="34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623699" y="6456612"/>
            <a:ext cx="4302230" cy="34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封面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1830243"/>
            <a:ext cx="7772400" cy="1021556"/>
          </a:xfrm>
        </p:spPr>
        <p:txBody>
          <a:bodyPr anchor="t"/>
          <a:lstStyle>
            <a:lvl1pPr algn="ctr">
              <a:spcBef>
                <a:spcPts val="600"/>
              </a:spcBef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84964"/>
            <a:ext cx="7772400" cy="1125140"/>
          </a:xfrm>
        </p:spPr>
        <p:txBody>
          <a:bodyPr anchor="ctr"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1EC6F-3273-4E7B-A815-E4FC91312F6D}" type="slidenum">
              <a:rPr lang="en-US" altLang="zh-TW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24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body" idx="1" hasCustomPrompt="1"/>
          </p:nvPr>
        </p:nvSpPr>
        <p:spPr>
          <a:xfrm>
            <a:off x="432291" y="1172965"/>
            <a:ext cx="8279400" cy="3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04800" lvl="0" indent="-304800" algn="l"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Microsoft JhengHei"/>
              <a:buChar char="■"/>
              <a:defRPr sz="2000">
                <a:solidFill>
                  <a:srgbClr val="000099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•"/>
              <a:defRPr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✔"/>
              <a:defRPr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lvl="3" indent="-300037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Microsoft JhengHei"/>
              <a:buChar char="–"/>
              <a:defRPr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crosoft JhengHei"/>
              <a:buChar char="»"/>
              <a:defRPr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»"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»"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»"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»"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lvl="0"/>
            <a:r>
              <a:rPr lang="zh-TW" altLang="en-US"/>
              <a:t>第一層</a:t>
            </a:r>
            <a:endParaRPr lang="en-US"/>
          </a:p>
          <a:p>
            <a:pPr lvl="1"/>
            <a:r>
              <a:rPr lang="zh-TW" altLang="en-US"/>
              <a:t>第二層</a:t>
            </a:r>
            <a:endParaRPr lang="en-US" altLang="zh-TW"/>
          </a:p>
          <a:p>
            <a:pPr lvl="2"/>
            <a:r>
              <a:rPr lang="zh-TW" altLang="en-US"/>
              <a:t>第三層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975231" y="4942288"/>
            <a:ext cx="2133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88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lvl="1" indent="0" algn="r">
              <a:spcBef>
                <a:spcPts val="0"/>
              </a:spcBef>
              <a:buNone/>
              <a:defRPr sz="788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lvl="2" indent="0" algn="r">
              <a:spcBef>
                <a:spcPts val="0"/>
              </a:spcBef>
              <a:buNone/>
              <a:defRPr sz="788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lvl="3" indent="0" algn="r">
              <a:spcBef>
                <a:spcPts val="0"/>
              </a:spcBef>
              <a:buNone/>
              <a:defRPr sz="788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lvl="4" indent="0" algn="r">
              <a:spcBef>
                <a:spcPts val="0"/>
              </a:spcBef>
              <a:buNone/>
              <a:defRPr sz="788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lvl="5" indent="0" algn="r">
              <a:spcBef>
                <a:spcPts val="0"/>
              </a:spcBef>
              <a:buNone/>
              <a:defRPr sz="788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lvl="6" indent="0" algn="r">
              <a:spcBef>
                <a:spcPts val="0"/>
              </a:spcBef>
              <a:buNone/>
              <a:defRPr sz="788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lvl="7" indent="0" algn="r">
              <a:spcBef>
                <a:spcPts val="0"/>
              </a:spcBef>
              <a:buNone/>
              <a:defRPr sz="788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lvl="8" indent="0" algn="r">
              <a:spcBef>
                <a:spcPts val="0"/>
              </a:spcBef>
              <a:buNone/>
              <a:defRPr sz="788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title"/>
          </p:nvPr>
        </p:nvSpPr>
        <p:spPr>
          <a:xfrm>
            <a:off x="1266092" y="145787"/>
            <a:ext cx="69063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preserve="1" userDrawn="1">
  <p:cSld name="只有標題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975231" y="4942288"/>
            <a:ext cx="2133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88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lvl="1" indent="0" algn="r">
              <a:spcBef>
                <a:spcPts val="0"/>
              </a:spcBef>
              <a:buNone/>
              <a:defRPr sz="788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lvl="2" indent="0" algn="r">
              <a:spcBef>
                <a:spcPts val="0"/>
              </a:spcBef>
              <a:buNone/>
              <a:defRPr sz="788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lvl="3" indent="0" algn="r">
              <a:spcBef>
                <a:spcPts val="0"/>
              </a:spcBef>
              <a:buNone/>
              <a:defRPr sz="788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lvl="4" indent="0" algn="r">
              <a:spcBef>
                <a:spcPts val="0"/>
              </a:spcBef>
              <a:buNone/>
              <a:defRPr sz="788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lvl="5" indent="0" algn="r">
              <a:spcBef>
                <a:spcPts val="0"/>
              </a:spcBef>
              <a:buNone/>
              <a:defRPr sz="788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lvl="6" indent="0" algn="r">
              <a:spcBef>
                <a:spcPts val="0"/>
              </a:spcBef>
              <a:buNone/>
              <a:defRPr sz="788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lvl="7" indent="0" algn="r">
              <a:spcBef>
                <a:spcPts val="0"/>
              </a:spcBef>
              <a:buNone/>
              <a:defRPr sz="788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lvl="8" indent="0" algn="r">
              <a:spcBef>
                <a:spcPts val="0"/>
              </a:spcBef>
              <a:buNone/>
              <a:defRPr sz="788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title"/>
          </p:nvPr>
        </p:nvSpPr>
        <p:spPr>
          <a:xfrm>
            <a:off x="1266092" y="145787"/>
            <a:ext cx="69063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412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C4BEC7-3363-4802-ADC8-447689349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164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過場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8826" y="2446986"/>
            <a:ext cx="5066740" cy="1171105"/>
          </a:xfrm>
        </p:spPr>
        <p:txBody>
          <a:bodyPr anchor="t"/>
          <a:lstStyle>
            <a:lvl1pPr algn="ctr">
              <a:spcBef>
                <a:spcPts val="600"/>
              </a:spcBef>
              <a:defRPr sz="28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1EC6F-3273-4E7B-A815-E4FC91312F6D}" type="slidenum">
              <a:rPr lang="en-US" altLang="zh-TW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02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2段內容" type="secHead">
  <p:cSld name="標題及2段內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6975231" y="4942288"/>
            <a:ext cx="2133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368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360363" lvl="0" indent="-304800" rtl="0">
              <a:spcBef>
                <a:spcPts val="400"/>
              </a:spcBef>
              <a:spcAft>
                <a:spcPts val="0"/>
              </a:spcAft>
              <a:buSzPts val="1200"/>
              <a:buChar char="■"/>
              <a:defRPr/>
            </a:lvl1pPr>
            <a:lvl2pPr marL="914400" lvl="1" indent="-342900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0200" rtl="0">
              <a:spcBef>
                <a:spcPts val="320"/>
              </a:spcBef>
              <a:spcAft>
                <a:spcPts val="0"/>
              </a:spcAft>
              <a:buSzPts val="1600"/>
              <a:buChar char="✔"/>
              <a:defRPr/>
            </a:lvl3pPr>
            <a:lvl4pPr marL="1828800" lvl="3" indent="-300037" rtl="0">
              <a:spcBef>
                <a:spcPts val="225"/>
              </a:spcBef>
              <a:spcAft>
                <a:spcPts val="0"/>
              </a:spcAft>
              <a:buSzPts val="1125"/>
              <a:buChar char="–"/>
              <a:defRPr/>
            </a:lvl4pPr>
            <a:lvl5pPr marL="2286000" lvl="4" indent="-300037" rtl="0">
              <a:spcBef>
                <a:spcPts val="225"/>
              </a:spcBef>
              <a:spcAft>
                <a:spcPts val="0"/>
              </a:spcAft>
              <a:buSzPts val="1125"/>
              <a:buChar char="»"/>
              <a:defRPr/>
            </a:lvl5pPr>
            <a:lvl6pPr marL="2743200" lvl="5" indent="-300037" rtl="0">
              <a:spcBef>
                <a:spcPts val="225"/>
              </a:spcBef>
              <a:spcAft>
                <a:spcPts val="0"/>
              </a:spcAft>
              <a:buSzPts val="1125"/>
              <a:buChar char="»"/>
              <a:defRPr/>
            </a:lvl6pPr>
            <a:lvl7pPr marL="3200400" lvl="6" indent="-300037" rtl="0">
              <a:spcBef>
                <a:spcPts val="225"/>
              </a:spcBef>
              <a:spcAft>
                <a:spcPts val="0"/>
              </a:spcAft>
              <a:buSzPts val="1125"/>
              <a:buChar char="»"/>
              <a:defRPr/>
            </a:lvl7pPr>
            <a:lvl8pPr marL="3657600" lvl="7" indent="-300037" rtl="0">
              <a:spcBef>
                <a:spcPts val="225"/>
              </a:spcBef>
              <a:spcAft>
                <a:spcPts val="0"/>
              </a:spcAft>
              <a:buSzPts val="1125"/>
              <a:buChar char="»"/>
              <a:defRPr/>
            </a:lvl8pPr>
            <a:lvl9pPr marL="4114800" lvl="8" indent="-300037" rtl="0">
              <a:spcBef>
                <a:spcPts val="225"/>
              </a:spcBef>
              <a:spcAft>
                <a:spcPts val="0"/>
              </a:spcAft>
              <a:buSzPts val="1125"/>
              <a:buChar char="»"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2"/>
          </p:nvPr>
        </p:nvSpPr>
        <p:spPr>
          <a:xfrm>
            <a:off x="4637125" y="1152475"/>
            <a:ext cx="40368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304800" lvl="0" indent="-304800" rtl="0">
              <a:spcBef>
                <a:spcPts val="400"/>
              </a:spcBef>
              <a:spcAft>
                <a:spcPts val="0"/>
              </a:spcAft>
              <a:buSzPts val="1200"/>
              <a:buChar char="■"/>
              <a:defRPr/>
            </a:lvl1pPr>
            <a:lvl2pPr marL="914400" lvl="1" indent="-342900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0200" rtl="0">
              <a:spcBef>
                <a:spcPts val="320"/>
              </a:spcBef>
              <a:spcAft>
                <a:spcPts val="0"/>
              </a:spcAft>
              <a:buSzPts val="1600"/>
              <a:buChar char="✔"/>
              <a:defRPr/>
            </a:lvl3pPr>
            <a:lvl4pPr marL="1828800" lvl="3" indent="-300037" rtl="0">
              <a:spcBef>
                <a:spcPts val="225"/>
              </a:spcBef>
              <a:spcAft>
                <a:spcPts val="0"/>
              </a:spcAft>
              <a:buSzPts val="1125"/>
              <a:buChar char="–"/>
              <a:defRPr/>
            </a:lvl4pPr>
            <a:lvl5pPr marL="2286000" lvl="4" indent="-300037" rtl="0">
              <a:spcBef>
                <a:spcPts val="225"/>
              </a:spcBef>
              <a:spcAft>
                <a:spcPts val="0"/>
              </a:spcAft>
              <a:buSzPts val="1125"/>
              <a:buChar char="»"/>
              <a:defRPr/>
            </a:lvl5pPr>
            <a:lvl6pPr marL="2743200" lvl="5" indent="-300037" rtl="0">
              <a:spcBef>
                <a:spcPts val="225"/>
              </a:spcBef>
              <a:spcAft>
                <a:spcPts val="0"/>
              </a:spcAft>
              <a:buSzPts val="1125"/>
              <a:buChar char="»"/>
              <a:defRPr/>
            </a:lvl6pPr>
            <a:lvl7pPr marL="3200400" lvl="6" indent="-300037" rtl="0">
              <a:spcBef>
                <a:spcPts val="225"/>
              </a:spcBef>
              <a:spcAft>
                <a:spcPts val="0"/>
              </a:spcAft>
              <a:buSzPts val="1125"/>
              <a:buChar char="»"/>
              <a:defRPr/>
            </a:lvl7pPr>
            <a:lvl8pPr marL="3657600" lvl="7" indent="-300037" rtl="0">
              <a:spcBef>
                <a:spcPts val="225"/>
              </a:spcBef>
              <a:spcAft>
                <a:spcPts val="0"/>
              </a:spcAft>
              <a:buSzPts val="1125"/>
              <a:buChar char="»"/>
              <a:defRPr/>
            </a:lvl8pPr>
            <a:lvl9pPr marL="4114800" lvl="8" indent="-300037" rtl="0">
              <a:spcBef>
                <a:spcPts val="225"/>
              </a:spcBef>
              <a:spcAft>
                <a:spcPts val="0"/>
              </a:spcAft>
              <a:buSzPts val="1125"/>
              <a:buChar char="»"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1626700" y="107150"/>
            <a:ext cx="69063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31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432291" y="1129145"/>
            <a:ext cx="8279400" cy="3551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04800" algn="l" rtl="0"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Microsoft JhengHei"/>
              <a:buChar char="■"/>
              <a:defRPr sz="2000" b="1" i="0" u="none" strike="noStrike" cap="none">
                <a:solidFill>
                  <a:srgbClr val="000099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•"/>
              <a:defRPr sz="180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crosoft JhengHei"/>
              <a:buChar char="✔"/>
              <a:defRPr sz="160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marR="0" lvl="3" indent="-300037" algn="l" rtl="0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Microsoft JhengHei"/>
              <a:buChar char="–"/>
              <a:defRPr sz="1125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2286000" marR="0" lvl="4" indent="-300037" algn="l" rtl="0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Microsoft JhengHei"/>
              <a:buChar char="»"/>
              <a:defRPr sz="1125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2743200" marR="0" lvl="5" indent="-300037" algn="l" rtl="0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Microsoft JhengHei"/>
              <a:buChar char="»"/>
              <a:defRPr sz="1125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3200400" marR="0" lvl="6" indent="-300037" algn="l" rtl="0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Microsoft JhengHei"/>
              <a:buChar char="»"/>
              <a:defRPr sz="1125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3657600" marR="0" lvl="7" indent="-300037" algn="l" rtl="0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Microsoft JhengHei"/>
              <a:buChar char="»"/>
              <a:defRPr sz="1125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4114800" marR="0" lvl="8" indent="-300037" algn="l" rtl="0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Microsoft JhengHei"/>
              <a:buChar char="»"/>
              <a:defRPr sz="1125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276897" y="951004"/>
            <a:ext cx="8519374" cy="0"/>
          </a:xfrm>
          <a:prstGeom prst="straightConnector1">
            <a:avLst/>
          </a:prstGeom>
          <a:noFill/>
          <a:ln w="76200" cap="flat" cmpd="thinThick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975231" y="4942288"/>
            <a:ext cx="2133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1239552" y="148472"/>
            <a:ext cx="7278955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049896E-C858-40DC-A3D8-07B5A09B0D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b="13101"/>
          <a:stretch/>
        </p:blipFill>
        <p:spPr>
          <a:xfrm>
            <a:off x="0" y="4959708"/>
            <a:ext cx="9144000" cy="201300"/>
          </a:xfrm>
          <a:prstGeom prst="rect">
            <a:avLst/>
          </a:prstGeom>
        </p:spPr>
      </p:pic>
      <p:pic>
        <p:nvPicPr>
          <p:cNvPr id="12" name="Google Shape;12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4395" y="96960"/>
            <a:ext cx="920839" cy="879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48" r:id="rId2"/>
    <p:sldLayoutId id="2147483659" r:id="rId3"/>
    <p:sldLayoutId id="2147483658" r:id="rId4"/>
    <p:sldLayoutId id="2147483662" r:id="rId5"/>
    <p:sldLayoutId id="2147483661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7030A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04800" marR="0" lvl="0" indent="-30480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1119226"/>
            <a:ext cx="7772400" cy="2355494"/>
          </a:xfrm>
        </p:spPr>
        <p:txBody>
          <a:bodyPr/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WB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智慧保養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Phase (II)</a:t>
            </a:r>
            <a:b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Bond Head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移動訊號分析模式開發</a:t>
            </a:r>
            <a:br>
              <a:rPr lang="en-US" altLang="zh-TW" sz="2400" i="0" dirty="0"/>
            </a:br>
            <a:br>
              <a:rPr lang="en-US" altLang="zh-TW" sz="2400" i="0" dirty="0"/>
            </a:br>
            <a:r>
              <a:rPr lang="zh-TW" altLang="en-US" sz="2400" i="0" dirty="0"/>
              <a:t>使用分群方法做波形切割驗證</a:t>
            </a:r>
            <a:endParaRPr lang="zh-TW" altLang="en-US" sz="24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3377167"/>
            <a:ext cx="7772400" cy="1504544"/>
          </a:xfrm>
        </p:spPr>
        <p:txBody>
          <a:bodyPr anchor="ctr"/>
          <a:lstStyle/>
          <a:p>
            <a:r>
              <a:rPr lang="zh-TW" altLang="en-US" sz="1600" dirty="0"/>
              <a:t>清華</a:t>
            </a:r>
            <a:r>
              <a:rPr lang="en-US" altLang="zh-TW" sz="1600" dirty="0"/>
              <a:t>/</a:t>
            </a:r>
            <a:r>
              <a:rPr lang="zh-TW" altLang="en-US" sz="1600" dirty="0"/>
              <a:t>紫式：簡禎富、陳暎仁、徐彥婷、</a:t>
            </a:r>
            <a:r>
              <a:rPr lang="zh-TW" altLang="en-US" sz="1600" dirty="0">
                <a:cs typeface="Times New Roman"/>
              </a:rPr>
              <a:t>高聖翔、張黃齡</a:t>
            </a:r>
            <a:endParaRPr lang="en-US" altLang="zh-TW" sz="1600" dirty="0"/>
          </a:p>
          <a:p>
            <a:pPr>
              <a:spcBef>
                <a:spcPts val="1200"/>
              </a:spcBef>
            </a:pPr>
            <a:r>
              <a:rPr lang="en-US" altLang="zh-TW" sz="1600" dirty="0"/>
              <a:t>2022.11.8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71EC6F-3273-4E7B-A815-E4FC91312F6D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1</a:t>
            </a:fld>
            <a:endParaRPr lang="en-US" altLang="zh-TW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297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B21AC419-458A-B233-BF9F-CB9DE607B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92" y="145787"/>
            <a:ext cx="6906300" cy="716700"/>
          </a:xfrm>
        </p:spPr>
        <p:txBody>
          <a:bodyPr/>
          <a:lstStyle/>
          <a:p>
            <a:r>
              <a:rPr kumimoji="0" lang="en-VN" sz="1800" b="1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crosoft JhengHei"/>
                <a:ea typeface="Microsoft JhengHei"/>
                <a:sym typeface="Microsoft JhengHei"/>
              </a:rPr>
              <a:t>Group classification</a:t>
            </a:r>
            <a:br>
              <a:rPr kumimoji="0" lang="en-VN" sz="1800" b="1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crosoft JhengHei"/>
                <a:ea typeface="Microsoft JhengHei"/>
                <a:sym typeface="Microsoft JhengHei"/>
              </a:rPr>
            </a:br>
            <a:r>
              <a:rPr kumimoji="0" lang="en-VN" sz="2000" b="1" i="0" u="sng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crosoft JhengHei"/>
                <a:ea typeface="Microsoft JhengHei"/>
                <a:sym typeface="Microsoft JhengHei"/>
              </a:rPr>
              <a:t>Transform raw signal to 2D images by using WT</a:t>
            </a:r>
            <a:endParaRPr lang="en-V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E68C81-BF5B-2BEC-8F34-30EA3E9594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59683"/>
          <a:stretch/>
        </p:blipFill>
        <p:spPr>
          <a:xfrm>
            <a:off x="447757" y="1013611"/>
            <a:ext cx="4124243" cy="31162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44A719-0234-3BD4-2BF5-134D8B3425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413" r="50000"/>
          <a:stretch/>
        </p:blipFill>
        <p:spPr>
          <a:xfrm>
            <a:off x="5070018" y="1037870"/>
            <a:ext cx="3347359" cy="38008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BB2540-FC70-63AE-383F-92869BAC147F}"/>
              </a:ext>
            </a:extLst>
          </p:cNvPr>
          <p:cNvSpPr txBox="1"/>
          <p:nvPr/>
        </p:nvSpPr>
        <p:spPr>
          <a:xfrm>
            <a:off x="447757" y="4220868"/>
            <a:ext cx="393646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There are different in pattern between groups</a:t>
            </a:r>
          </a:p>
          <a:p>
            <a:endParaRPr lang="en-US" sz="1100"/>
          </a:p>
          <a:p>
            <a:r>
              <a:rPr lang="en-US" sz="1100" b="1">
                <a:solidFill>
                  <a:srgbClr val="FF0000"/>
                </a:solidFill>
              </a:rPr>
              <a:t>Could be used as a input for CNN model </a:t>
            </a:r>
            <a:endParaRPr lang="en-VN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148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E793F2-425B-47D3-555B-D08C53384D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E0FD6B-4799-D509-4F04-CA93E6949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VN" sz="1600" b="1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crosoft JhengHei"/>
                <a:ea typeface="Microsoft JhengHei"/>
                <a:sym typeface="Microsoft JhengHei"/>
              </a:rPr>
              <a:t>Group classification</a:t>
            </a:r>
            <a:br>
              <a:rPr kumimoji="0" lang="en-VN" sz="1600" b="1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crosoft JhengHei"/>
                <a:ea typeface="Microsoft JhengHei"/>
                <a:sym typeface="Microsoft JhengHei"/>
              </a:rPr>
            </a:br>
            <a:r>
              <a:rPr kumimoji="0" lang="en-VN" sz="1800" b="1" i="0" u="sng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crosoft JhengHei"/>
                <a:ea typeface="Microsoft JhengHei"/>
                <a:sym typeface="Microsoft JhengHei"/>
              </a:rPr>
              <a:t>Classfication performance of CNN model by using 2D data</a:t>
            </a:r>
            <a:endParaRPr lang="en-V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797730-E843-606B-55BB-73B799D2A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200" y="1101323"/>
            <a:ext cx="5467642" cy="38409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7C189B-91AB-2021-49BD-373B58339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1" y="1362472"/>
            <a:ext cx="3746500" cy="462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12D69A-EF3D-12DE-C657-CA93119C78BC}"/>
              </a:ext>
            </a:extLst>
          </p:cNvPr>
          <p:cNvSpPr txBox="1"/>
          <p:nvPr/>
        </p:nvSpPr>
        <p:spPr>
          <a:xfrm>
            <a:off x="145679" y="2085771"/>
            <a:ext cx="3234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Since most of group are belong to group 5, 7 and 12, other classes seem to be imbalance </a:t>
            </a:r>
            <a:r>
              <a:rPr lang="en-US" sz="1100">
                <a:sym typeface="Wingdings" pitchFamily="2" charset="2"/>
              </a:rPr>
              <a:t> classfy as minor class (class 4)</a:t>
            </a:r>
            <a:endParaRPr lang="en-US" sz="1100"/>
          </a:p>
          <a:p>
            <a:endParaRPr lang="en-US" sz="1100"/>
          </a:p>
          <a:p>
            <a:r>
              <a:rPr lang="en-US" sz="1100"/>
              <a:t>Classfication performance between group </a:t>
            </a:r>
            <a:r>
              <a:rPr lang="en-US" b="1">
                <a:solidFill>
                  <a:srgbClr val="FF0000"/>
                </a:solidFill>
              </a:rPr>
              <a:t>5, 7 and 12</a:t>
            </a:r>
          </a:p>
        </p:txBody>
      </p:sp>
    </p:spTree>
    <p:extLst>
      <p:ext uri="{BB962C8B-B14F-4D97-AF65-F5344CB8AC3E}">
        <p14:creationId xmlns:p14="http://schemas.microsoft.com/office/powerpoint/2010/main" val="372947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71EC6F-3273-4E7B-A815-E4FC91312F6D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2</a:t>
            </a:fld>
            <a:endParaRPr lang="en-US" altLang="zh-TW" dirty="0">
              <a:solidFill>
                <a:prstClr val="white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BAC3A9-F5C8-7C8B-C373-90CEF2EE4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37" y="1100517"/>
            <a:ext cx="3272147" cy="3679841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411CDEF4-991A-A567-E448-2626DCCD3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92" y="145787"/>
            <a:ext cx="6906300" cy="716700"/>
          </a:xfrm>
        </p:spPr>
        <p:txBody>
          <a:bodyPr/>
          <a:lstStyle/>
          <a:p>
            <a:r>
              <a:rPr lang="en-US" altLang="zh-TW" sz="2400" cap="none" dirty="0"/>
              <a:t>Group Classifications</a:t>
            </a:r>
            <a:endParaRPr lang="zh-TW" altLang="en-US" sz="3600" cap="non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4B6B5C-1DC6-3211-A316-877B2EDDE1E0}"/>
              </a:ext>
            </a:extLst>
          </p:cNvPr>
          <p:cNvSpPr txBox="1"/>
          <p:nvPr/>
        </p:nvSpPr>
        <p:spPr>
          <a:xfrm>
            <a:off x="3909327" y="2491344"/>
            <a:ext cx="50170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VN" b="1"/>
              <a:t>Objective</a:t>
            </a:r>
            <a:r>
              <a:rPr lang="en-VN"/>
              <a:t>: Fault diagnosis and Remaining useful life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V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Group intervals that belong to the same group since it share same pattern overtime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Crop intervals from a continuous signals (a .csv file)</a:t>
            </a:r>
            <a:endParaRPr lang="en-V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VN"/>
              <a:t>Program group label for each looping interval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V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7C553A-5F49-E2E9-E5FA-E7B3F18A3E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478" r="50018" b="80059"/>
          <a:stretch/>
        </p:blipFill>
        <p:spPr>
          <a:xfrm>
            <a:off x="3909327" y="1100517"/>
            <a:ext cx="5017062" cy="127898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4C5BA3-F71E-FA5D-DC76-13A614F90293}"/>
              </a:ext>
            </a:extLst>
          </p:cNvPr>
          <p:cNvCxnSpPr/>
          <p:nvPr/>
        </p:nvCxnSpPr>
        <p:spPr>
          <a:xfrm>
            <a:off x="1786436" y="1440382"/>
            <a:ext cx="20724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207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71EC6F-3273-4E7B-A815-E4FC91312F6D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3</a:t>
            </a:fld>
            <a:endParaRPr lang="en-US" altLang="zh-TW" dirty="0">
              <a:solidFill>
                <a:prstClr val="white"/>
              </a:solidFill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411CDEF4-991A-A567-E448-2626DCCD3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92" y="145787"/>
            <a:ext cx="6906300" cy="716700"/>
          </a:xfrm>
        </p:spPr>
        <p:txBody>
          <a:bodyPr/>
          <a:lstStyle/>
          <a:p>
            <a:r>
              <a:rPr lang="en-US" altLang="zh-TW" sz="2400" cap="none" dirty="0"/>
              <a:t>Group Classifications</a:t>
            </a:r>
            <a:endParaRPr lang="zh-TW" altLang="en-US" sz="3600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1FFD96-3074-3C3C-C0E1-A36A0DEC0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321936"/>
              </p:ext>
            </p:extLst>
          </p:nvPr>
        </p:nvGraphicFramePr>
        <p:xfrm>
          <a:off x="449036" y="1168400"/>
          <a:ext cx="8262258" cy="3012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4086">
                  <a:extLst>
                    <a:ext uri="{9D8B030D-6E8A-4147-A177-3AD203B41FA5}">
                      <a16:colId xmlns:a16="http://schemas.microsoft.com/office/drawing/2014/main" val="1795380135"/>
                    </a:ext>
                  </a:extLst>
                </a:gridCol>
                <a:gridCol w="2754086">
                  <a:extLst>
                    <a:ext uri="{9D8B030D-6E8A-4147-A177-3AD203B41FA5}">
                      <a16:colId xmlns:a16="http://schemas.microsoft.com/office/drawing/2014/main" val="2004544628"/>
                    </a:ext>
                  </a:extLst>
                </a:gridCol>
                <a:gridCol w="2754086">
                  <a:extLst>
                    <a:ext uri="{9D8B030D-6E8A-4147-A177-3AD203B41FA5}">
                      <a16:colId xmlns:a16="http://schemas.microsoft.com/office/drawing/2014/main" val="699291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VN"/>
                        <a:t>As 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/>
                        <a:t>To 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96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VN" sz="1200"/>
                        <a:t>Using Change point detection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1200"/>
                        <a:t>New cropping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VN" sz="1200"/>
                        <a:t>Since csv file too large, old algorithm run slowly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VN" sz="1200"/>
                        <a:t>New algorithm run faster and more precisely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202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VN" sz="1200"/>
                        <a:t>Using 1D raw signal to classify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/>
                        <a:t>T</a:t>
                      </a:r>
                      <a:r>
                        <a:rPr lang="en-VN" sz="1200"/>
                        <a:t>ransform to 2D image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1200"/>
                        <a:t>Apply wavelet transform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VN" sz="1200"/>
                        <a:t>The difference between group seem more clearly when represent in 2D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79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VN" sz="1200"/>
                        <a:t>Using Dynamic Time Wraping to classify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1200"/>
                        <a:t>Use CNN model to classify groups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1200"/>
                        <a:t>Use 2D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VN" sz="1200"/>
                        <a:t>Classfication performance </a:t>
                      </a:r>
                      <a:r>
                        <a:rPr lang="en-VN" sz="1200" b="1">
                          <a:solidFill>
                            <a:srgbClr val="FF0000"/>
                          </a:solidFill>
                        </a:rPr>
                        <a:t>&gt; 80% </a:t>
                      </a:r>
                      <a:r>
                        <a:rPr lang="en-VN" sz="1200"/>
                        <a:t>of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75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671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535852-F443-73D8-FE61-C9F707B278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EB7A1C-8475-96F5-CA61-B4A498C44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New cropping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73AFE-A789-5983-63FF-652D9B278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8962"/>
            <a:ext cx="6642368" cy="322685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D65027-1415-77B5-EFA7-E295463D74F3}"/>
              </a:ext>
            </a:extLst>
          </p:cNvPr>
          <p:cNvCxnSpPr/>
          <p:nvPr/>
        </p:nvCxnSpPr>
        <p:spPr>
          <a:xfrm flipH="1">
            <a:off x="6474279" y="2359479"/>
            <a:ext cx="759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FAC4F9-49D5-3CD7-C1AA-1F5B34BB69D5}"/>
              </a:ext>
            </a:extLst>
          </p:cNvPr>
          <p:cNvCxnSpPr/>
          <p:nvPr/>
        </p:nvCxnSpPr>
        <p:spPr>
          <a:xfrm flipH="1">
            <a:off x="6523474" y="3042557"/>
            <a:ext cx="759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0693C6-9781-0904-D696-6FF3EF0D1C87}"/>
              </a:ext>
            </a:extLst>
          </p:cNvPr>
          <p:cNvCxnSpPr/>
          <p:nvPr/>
        </p:nvCxnSpPr>
        <p:spPr>
          <a:xfrm flipH="1">
            <a:off x="6523474" y="3262993"/>
            <a:ext cx="759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0B13BCE-D59D-648B-2635-94956FAE0563}"/>
              </a:ext>
            </a:extLst>
          </p:cNvPr>
          <p:cNvSpPr txBox="1"/>
          <p:nvPr/>
        </p:nvSpPr>
        <p:spPr>
          <a:xfrm>
            <a:off x="7441956" y="2228674"/>
            <a:ext cx="1200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100"/>
              <a:t>Moving average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552564-89D8-7FFE-08EC-1207DDB1072A}"/>
              </a:ext>
            </a:extLst>
          </p:cNvPr>
          <p:cNvSpPr txBox="1"/>
          <p:nvPr/>
        </p:nvSpPr>
        <p:spPr>
          <a:xfrm>
            <a:off x="7441956" y="2911752"/>
            <a:ext cx="1200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C</a:t>
            </a:r>
            <a:r>
              <a:rPr lang="en-VN" sz="1100"/>
              <a:t>umulative sum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C8C81E-4E4E-4B94-FD47-F66E49FF64C6}"/>
              </a:ext>
            </a:extLst>
          </p:cNvPr>
          <p:cNvSpPr txBox="1"/>
          <p:nvPr/>
        </p:nvSpPr>
        <p:spPr>
          <a:xfrm>
            <a:off x="7441956" y="3113137"/>
            <a:ext cx="1200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100"/>
              <a:t>Detect peak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116EAF-3C90-042A-AB45-4066E972BCA5}"/>
              </a:ext>
            </a:extLst>
          </p:cNvPr>
          <p:cNvSpPr txBox="1"/>
          <p:nvPr/>
        </p:nvSpPr>
        <p:spPr>
          <a:xfrm>
            <a:off x="6642368" y="3771832"/>
            <a:ext cx="21186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100"/>
              <a:t>Each peak is the index of start and end of a looping interval</a:t>
            </a:r>
          </a:p>
        </p:txBody>
      </p:sp>
    </p:spTree>
    <p:extLst>
      <p:ext uri="{BB962C8B-B14F-4D97-AF65-F5344CB8AC3E}">
        <p14:creationId xmlns:p14="http://schemas.microsoft.com/office/powerpoint/2010/main" val="150479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535852-F443-73D8-FE61-C9F707B278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EB7A1C-8475-96F5-CA61-B4A498C44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New cropping algorithm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388B807-D071-A29F-1693-EA270BE2B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51" y="1103495"/>
            <a:ext cx="6782269" cy="163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1E3A4F5-645B-EFEC-BD8C-04474E9CA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51" y="3239657"/>
            <a:ext cx="6782269" cy="163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630F04-3A1D-DCBA-3327-7F9A2962CAE0}"/>
              </a:ext>
            </a:extLst>
          </p:cNvPr>
          <p:cNvCxnSpPr/>
          <p:nvPr/>
        </p:nvCxnSpPr>
        <p:spPr>
          <a:xfrm>
            <a:off x="1266092" y="1347107"/>
            <a:ext cx="1110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F97F347-93F7-B165-2CAA-213B2E0FA32B}"/>
              </a:ext>
            </a:extLst>
          </p:cNvPr>
          <p:cNvSpPr txBox="1"/>
          <p:nvPr/>
        </p:nvSpPr>
        <p:spPr>
          <a:xfrm>
            <a:off x="144001" y="1216302"/>
            <a:ext cx="1200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100"/>
              <a:t>Detect peak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8258B3-3CF7-06F5-CA75-1CB086808D9E}"/>
              </a:ext>
            </a:extLst>
          </p:cNvPr>
          <p:cNvCxnSpPr>
            <a:cxnSpLocks/>
          </p:cNvCxnSpPr>
          <p:nvPr/>
        </p:nvCxnSpPr>
        <p:spPr>
          <a:xfrm>
            <a:off x="2522764" y="1477912"/>
            <a:ext cx="0" cy="1761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437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4F08FB-1857-5549-B0C0-6537042C1B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B4BD8D-9F8F-9FFE-A208-AD4E9ECA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Group classification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921E62-253C-571D-50D9-CA5E537EB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072" y="1026067"/>
            <a:ext cx="6275856" cy="391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8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4F08FB-1857-5549-B0C0-6537042C1B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B4BD8D-9F8F-9FFE-A208-AD4E9ECA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VN" sz="1800" b="1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crosoft JhengHei"/>
                <a:ea typeface="Microsoft JhengHei"/>
                <a:sym typeface="Microsoft JhengHei"/>
              </a:rPr>
              <a:t>Group classification</a:t>
            </a:r>
            <a:br>
              <a:rPr kumimoji="0" lang="en-VN" sz="1800" b="1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crosoft JhengHei"/>
                <a:ea typeface="Microsoft JhengHei"/>
                <a:sym typeface="Microsoft JhengHei"/>
              </a:rPr>
            </a:br>
            <a:r>
              <a:rPr kumimoji="0" lang="en-VN" sz="2000" b="1" i="0" u="sng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crosoft JhengHei"/>
                <a:ea typeface="Microsoft JhengHei"/>
                <a:sym typeface="Microsoft JhengHei"/>
              </a:rPr>
              <a:t>Transform raw signal to 2D images by using FT</a:t>
            </a:r>
            <a:endParaRPr lang="en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1C1A14-4D44-943D-4BF7-A42B5F203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389" y="1049035"/>
            <a:ext cx="5934894" cy="37067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19B6F7-D284-6B39-EE40-129AB03466EC}"/>
              </a:ext>
            </a:extLst>
          </p:cNvPr>
          <p:cNvSpPr txBox="1"/>
          <p:nvPr/>
        </p:nvSpPr>
        <p:spPr>
          <a:xfrm>
            <a:off x="290553" y="1232739"/>
            <a:ext cx="230569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100"/>
              <a:t>Use Fourier transform from raw signal to frequency domain</a:t>
            </a:r>
          </a:p>
          <a:p>
            <a:endParaRPr lang="en-VN" sz="1100"/>
          </a:p>
          <a:p>
            <a:r>
              <a:rPr lang="en-VN" b="1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b="1">
                <a:solidFill>
                  <a:srgbClr val="FF0000"/>
                </a:solidFill>
                <a:sym typeface="Wingdings" pitchFamily="2" charset="2"/>
              </a:rPr>
              <a:t>N</a:t>
            </a:r>
            <a:r>
              <a:rPr lang="en-VN" b="1">
                <a:solidFill>
                  <a:srgbClr val="FF0000"/>
                </a:solidFill>
                <a:sym typeface="Wingdings" pitchFamily="2" charset="2"/>
              </a:rPr>
              <a:t>ot show different pattern between groups</a:t>
            </a:r>
            <a:endParaRPr lang="en-VN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05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4F08FB-1857-5549-B0C0-6537042C1B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B4BD8D-9F8F-9FFE-A208-AD4E9ECA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sz="1800"/>
              <a:t>Group classification</a:t>
            </a:r>
            <a:br>
              <a:rPr lang="en-VN" sz="1800"/>
            </a:br>
            <a:r>
              <a:rPr lang="en-VN" sz="2000" u="sng"/>
              <a:t>Transform raw signal to 2D images</a:t>
            </a:r>
            <a:endParaRPr lang="en-VN" sz="1800" u="sng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9D2269-86D5-0A3B-72A7-DFDCA89A62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658"/>
          <a:stretch/>
        </p:blipFill>
        <p:spPr>
          <a:xfrm>
            <a:off x="763360" y="1065068"/>
            <a:ext cx="7617279" cy="367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68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4F08FB-1857-5549-B0C0-6537042C1B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B4BD8D-9F8F-9FFE-A208-AD4E9ECA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VN" sz="1800" b="1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crosoft JhengHei"/>
                <a:ea typeface="Microsoft JhengHei"/>
                <a:sym typeface="Microsoft JhengHei"/>
              </a:rPr>
              <a:t>Group classification</a:t>
            </a:r>
            <a:br>
              <a:rPr kumimoji="0" lang="en-VN" sz="1800" b="1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crosoft JhengHei"/>
                <a:ea typeface="Microsoft JhengHei"/>
                <a:sym typeface="Microsoft JhengHei"/>
              </a:rPr>
            </a:br>
            <a:r>
              <a:rPr kumimoji="0" lang="en-VN" sz="2000" b="1" i="0" u="sng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crosoft JhengHei"/>
                <a:ea typeface="Microsoft JhengHei"/>
                <a:sym typeface="Microsoft JhengHei"/>
              </a:rPr>
              <a:t>Transform raw signal to 2D images</a:t>
            </a:r>
            <a:endParaRPr lang="en-V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984347-C6FB-CAFE-B657-CF4EF4A851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742" b="-84"/>
          <a:stretch/>
        </p:blipFill>
        <p:spPr>
          <a:xfrm>
            <a:off x="763360" y="1063915"/>
            <a:ext cx="7617279" cy="367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71958"/>
      </p:ext>
    </p:extLst>
  </p:cSld>
  <p:clrMapOvr>
    <a:masterClrMapping/>
  </p:clrMapOvr>
</p:sld>
</file>

<file path=ppt/theme/theme1.xml><?xml version="1.0" encoding="utf-8"?>
<a:theme xmlns:a="http://schemas.openxmlformats.org/drawingml/2006/main" name="DALabx-pp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71AC003844A3DC4A91D4A2FE09F18951" ma:contentTypeVersion="2" ma:contentTypeDescription="建立新的文件。" ma:contentTypeScope="" ma:versionID="4cd3373f90a480a8c465a3f77907fef5">
  <xsd:schema xmlns:xsd="http://www.w3.org/2001/XMLSchema" xmlns:xs="http://www.w3.org/2001/XMLSchema" xmlns:p="http://schemas.microsoft.com/office/2006/metadata/properties" xmlns:ns3="d2201eca-3fc6-4311-9004-b61552c71117" targetNamespace="http://schemas.microsoft.com/office/2006/metadata/properties" ma:root="true" ma:fieldsID="ecd20edbc598caa4ac23c663d6ee85ae" ns3:_="">
    <xsd:import namespace="d2201eca-3fc6-4311-9004-b61552c7111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201eca-3fc6-4311-9004-b61552c711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6568CB-3577-481A-929D-DEB8E9A21CE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072F40E-FBDD-4F9B-AB5A-70DCE7E762B1}">
  <ds:schemaRefs>
    <ds:schemaRef ds:uri="http://schemas.microsoft.com/office/infopath/2007/PartnerControls"/>
    <ds:schemaRef ds:uri="d2201eca-3fc6-4311-9004-b61552c71117"/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1C0E8EA-66F6-4B3E-8475-9F6C31C7A18E}">
  <ds:schemaRefs>
    <ds:schemaRef ds:uri="d2201eca-3fc6-4311-9004-b61552c7111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2355</TotalTime>
  <Words>354</Words>
  <Application>Microsoft Macintosh PowerPoint</Application>
  <PresentationFormat>On-screen Show (16:9)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Microsoft JhengHei</vt:lpstr>
      <vt:lpstr>Arial</vt:lpstr>
      <vt:lpstr>Calibri</vt:lpstr>
      <vt:lpstr>Times New Roman</vt:lpstr>
      <vt:lpstr>DALabx-ppt</vt:lpstr>
      <vt:lpstr>WB智慧保養 Phase (II) Bond Head移動訊號分析模式開發  使用分群方法做波形切割驗證</vt:lpstr>
      <vt:lpstr>Group Classifications</vt:lpstr>
      <vt:lpstr>Group Classifications</vt:lpstr>
      <vt:lpstr>New cropping algorithm</vt:lpstr>
      <vt:lpstr>New cropping algorithm</vt:lpstr>
      <vt:lpstr>Group classification</vt:lpstr>
      <vt:lpstr>Group classification Transform raw signal to 2D images by using FT</vt:lpstr>
      <vt:lpstr>Group classification Transform raw signal to 2D images</vt:lpstr>
      <vt:lpstr>Group classification Transform raw signal to 2D images</vt:lpstr>
      <vt:lpstr>Group classification Transform raw signal to 2D images by using WT</vt:lpstr>
      <vt:lpstr>Group classification Classfication performance of CNN model by using 2D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公司簡介</dc:title>
  <dc:creator>DALabx</dc:creator>
  <cp:lastModifiedBy>Truong Hoang Linh</cp:lastModifiedBy>
  <cp:revision>38</cp:revision>
  <dcterms:modified xsi:type="dcterms:W3CDTF">2022-11-08T03:48:14Z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0x01010071AC003844A3DC4A91D4A2FE09F18951</vt:lpwstr>
  </property>
</Properties>
</file>