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5"/>
    <p:restoredTop sz="94703"/>
  </p:normalViewPr>
  <p:slideViewPr>
    <p:cSldViewPr snapToGrid="0">
      <p:cViewPr varScale="1">
        <p:scale>
          <a:sx n="107" d="100"/>
          <a:sy n="107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E476-B763-E8C0-A21B-18983C92D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E69FD-84C6-BDEC-FFC3-9EB236F5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ECAD-F968-0278-F3C7-54BCD4C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4C523-2646-AF9B-7203-114F3011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4F97-272A-2E3A-2D7C-3745318C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1570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7C91-7ADD-60CD-44AF-607827D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59B4F-DED1-7617-8637-5A4AB40EB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14A0-C359-69DD-F03F-BFF3E1DB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553A-1F5D-EA3C-B5BE-B1680D6B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ACF2-5326-8504-545A-A806EB4F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7304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65663-7D16-0F95-8F3D-130A9C36E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E25CC-3145-1BA9-CD71-07415DD8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4C86B-B7CE-1D8F-2C47-42FF2823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5F0EA-840C-1BA8-841D-312792AD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6938-BD17-9869-D6C3-D0FDB295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01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779F-1E96-C3DF-E82C-1BB41D45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376D-29AD-5992-8BEF-81D1D998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72D3-255D-9983-3FF7-D977C25F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A736-B533-D0D9-A0A3-8186A98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4492-65DB-E97A-A3D1-CF5E8A76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731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C253-2F1F-35AF-09E8-F3A15306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1247-0F71-843A-E5D9-56C2A0E4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BB23-DC06-D0D5-CEE9-F602744A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F3AE7-E592-FB48-5AB8-192B7ABA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E817-661F-3C09-EEC8-6FDB4841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435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1ED4-317B-6ABC-9D28-1D2C1851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80CE-23BE-95F9-94FA-5EBEDD316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253B3-6DB7-7BB0-0194-08B188B13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79774-54D6-2734-B62D-F584FBCB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F688A-2E05-C565-09FC-107FEDD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C2AE8-5894-8A2F-5D2A-60B32725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64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C4C-356D-DB68-EE27-10A7523A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4F3BC-3D46-4132-9055-242A0CEA2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E14B1-86D0-4FF9-596C-8C344B06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B1D9D-F651-0D3F-6560-BA5538425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5A4D0-A4D0-D4A8-673E-4269AF62F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463D4-DE73-3DC7-186C-41BDCCD5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F0E07-7ABD-EF92-FCB4-DC0BCCC0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7651E-A042-FBBF-6C21-4CC30CD5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81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EF17-961C-314E-0E85-BEFFD193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3BFAF-B573-513D-CCCD-B684F927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7D082-D2CB-B8E3-8928-0E30F774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A89C0-3148-351B-14CA-3171B9BC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723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F7AA3-AF45-ECDF-9F0D-802EB99F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AE801-CDDC-8D92-2D72-748B0DE1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28DD4-E0DB-0BCF-95F8-F745A7DE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766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A9CF-9BF4-1F1C-45B6-B701B49C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C223-630A-EAA2-FEFF-41404D95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5261F-A8EC-ECC2-E6D7-F96918B90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759A8-B823-88B9-9151-AA725EB5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33C9B-A601-EB3D-CE7D-CEB5AF5E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1D215-BD3E-993B-A7B1-44D65B4E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030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FAAA-51DD-3CE2-1245-5B732F1C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E7B90-3234-8448-1DE7-03BC1C448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40726-417A-4A0B-2AFB-D39CBDF6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911F-DAFB-3588-55AD-1BDE871A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8C04F-1C60-7C23-01AD-7FDBE5C1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1B330-A618-8C82-4F56-2A8CA717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076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F9363-42EC-5AED-BC71-D6517D58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46B10-CE03-114F-78BE-B810B4EA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196F-498D-AB6E-70FA-E91D9D756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1AF6-E3A7-5947-AE56-2D7CE699DC2D}" type="datetimeFigureOut">
              <a:t>2022/9/11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9CF-6E81-F206-6674-BFDF297CB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1D3A-3680-7892-6AF3-B7F3DE9BB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A53C-A593-FE4A-81FF-4DDADD025E50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2173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90BAD0-D387-D087-D2C5-14A3A1ED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7" y="580784"/>
            <a:ext cx="10836166" cy="26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94D462-4CB5-F7EB-6A48-F4FC24C8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7" y="3429000"/>
            <a:ext cx="10836166" cy="26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6091FE-732A-8052-F5B8-22757A45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7" y="3319605"/>
            <a:ext cx="11026273" cy="26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CBCC6EC-1F2F-4CD1-E161-15530F319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7" y="433552"/>
            <a:ext cx="10836166" cy="26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A3E541-DAEF-9C6F-E9D9-9C4F446CFE89}"/>
              </a:ext>
            </a:extLst>
          </p:cNvPr>
          <p:cNvSpPr/>
          <p:nvPr/>
        </p:nvSpPr>
        <p:spPr>
          <a:xfrm>
            <a:off x="3699641" y="3815255"/>
            <a:ext cx="1723696" cy="36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True drop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C8518D-F3D0-AAF7-0B9D-6869E35443A0}"/>
              </a:ext>
            </a:extLst>
          </p:cNvPr>
          <p:cNvCxnSpPr>
            <a:cxnSpLocks/>
          </p:cNvCxnSpPr>
          <p:nvPr/>
        </p:nvCxnSpPr>
        <p:spPr>
          <a:xfrm flipH="1" flipV="1">
            <a:off x="3447393" y="3584028"/>
            <a:ext cx="346841" cy="231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0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46CC701-1DEF-FD9C-42B2-21B5CE399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6" y="1238118"/>
            <a:ext cx="11204028" cy="27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6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C405-3B0C-9A37-0E77-554D5247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TW"/>
              <a:t>nother issue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57A046-1692-5D55-D0F0-55EF1E283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4" y="1400661"/>
            <a:ext cx="11245932" cy="271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3159F60-260C-CE70-546D-9EDDC5E5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4" y="4098455"/>
            <a:ext cx="11245932" cy="271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F3C772-2941-0F5C-E949-A2A2F5A7B2A1}"/>
              </a:ext>
            </a:extLst>
          </p:cNvPr>
          <p:cNvSpPr/>
          <p:nvPr/>
        </p:nvSpPr>
        <p:spPr>
          <a:xfrm>
            <a:off x="8847117" y="1306286"/>
            <a:ext cx="641267" cy="5509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695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C405-3B0C-9A37-0E77-554D5247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TW"/>
              <a:t>nother issue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85554F-750F-408E-2AD7-9B175153DF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3536"/>
            <a:ext cx="10515600" cy="25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9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Another issue</vt:lpstr>
      <vt:lpstr>Another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Hoang Linh</dc:creator>
  <cp:lastModifiedBy>Truong Hoang Linh</cp:lastModifiedBy>
  <cp:revision>2</cp:revision>
  <dcterms:created xsi:type="dcterms:W3CDTF">2022-09-11T13:33:30Z</dcterms:created>
  <dcterms:modified xsi:type="dcterms:W3CDTF">2022-09-11T14:17:14Z</dcterms:modified>
</cp:coreProperties>
</file>