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89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F32F-9CE5-AC4B-D47D-947BDF87E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D9674-1510-F14B-A1B6-EA40FE6E9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42A05-F7CB-4D8B-C6A3-2A3CFEDD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1AC6-8969-4690-8441-6B8038479674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4450C-7940-7E65-7C69-0870C544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84F33-8DB8-AAF9-25D5-7B7B6BC3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6FD0-F69E-4A70-BDE8-E2905427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6397-7FAB-9B99-A307-057303DC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22672-D304-C38E-6091-45E65B174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07A2-7ACA-1513-B1F6-5BF60EB7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1AC6-8969-4690-8441-6B8038479674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2BBB1-C517-0790-FE26-117E45BB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4B33-8061-1A90-F812-09F53317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6FD0-F69E-4A70-BDE8-E2905427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7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C9BE5-5D91-B4DB-FB0B-1775DE2A0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03869-462C-59E2-D0E7-7B59B8607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7CE8-C96B-0600-A58C-76F765FC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1AC6-8969-4690-8441-6B8038479674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152A5-5389-E1F9-9178-91132BB3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777D-612E-8C35-E282-8B82323F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6FD0-F69E-4A70-BDE8-E2905427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9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3F93-B202-8BEE-350D-DAFB93BD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BAD41-D519-1172-9334-4C02AAE66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A66FE-2777-F945-8590-11828A53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1AC6-8969-4690-8441-6B8038479674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7F500-02B1-338C-4611-7773B759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FFE86-52BB-FDF4-5F1B-E530DEBF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6FD0-F69E-4A70-BDE8-E2905427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1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E0A2-8977-FD24-3CC4-915BE51E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0A884-D6B2-748F-A5AF-36C8BF35F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61E35-E027-4CF6-7442-69EE617F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1AC6-8969-4690-8441-6B8038479674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1B945-6D05-C20C-AF6D-1D92705D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89C2-2222-D456-C152-EF454523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6FD0-F69E-4A70-BDE8-E2905427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7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28E8-32AC-D889-38A5-0820B025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68F16-973A-4252-4A9F-22EFD05BC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A378F-CA35-6ACA-A618-88D03EAE1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5C091-6DEF-5379-8A3F-E9B9BCCE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1AC6-8969-4690-8441-6B8038479674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436BE-E36A-71A1-5BE1-CAF0576E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3819E-4200-144E-E98B-BF60A1E4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6FD0-F69E-4A70-BDE8-E2905427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1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C6A3-6C38-B1A2-0055-66EEC67B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2BD66-0DE1-9401-F83F-D4AD4D715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E19EA-2DE5-4B8E-97D6-A02D817D0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537BC-7002-9C21-47C5-3A157CC02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8BAE5-08EC-6872-1C5E-AACEB97A2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6C587-F8DB-7939-1F32-F2467407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1AC6-8969-4690-8441-6B8038479674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022DA-3293-8149-12A4-B66EFF09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20CAF-BC15-9B1B-46C1-C305A5FB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6FD0-F69E-4A70-BDE8-E2905427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2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A541-3B51-306C-09CF-C8003477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B77B1-C827-6801-A78E-48C164C6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1AC6-8969-4690-8441-6B8038479674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3847D-A53A-A638-EBBC-F3D0E804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3DEEF-BACA-57FF-F982-B2D28842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6FD0-F69E-4A70-BDE8-E2905427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9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2C461-CB38-50FD-3A46-7D2F8CD3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1AC6-8969-4690-8441-6B8038479674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C50A7-730C-EF8D-C6B0-3D99F708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32AAB-68E0-E5A7-56AE-D516AAAB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6FD0-F69E-4A70-BDE8-E2905427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71FC-4F8A-D93A-6056-C53EE4B4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95E11-FBD0-15AA-3E54-E9702ACC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F5ACC-ED85-C4E6-799E-990337838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58D54-BA05-0614-044E-DAF9E0C4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1AC6-8969-4690-8441-6B8038479674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51AEF-2745-18C0-BF8E-1369CABF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A1D0-9246-8C8C-9213-4A3C59A0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6FD0-F69E-4A70-BDE8-E2905427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A8F3-F792-3975-2FB4-C7A6A247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43F487-FFAF-4402-9363-909DCA342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4DD7F-259A-879A-947F-E012914D0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CBFD3-72F3-61FA-8BAD-C476F4D6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1AC6-8969-4690-8441-6B8038479674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C2FCB-CF8C-3932-040C-E871EEB2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26C27-E3E6-302E-7B7A-4D566E83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6FD0-F69E-4A70-BDE8-E2905427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9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26FB8-3CCF-C773-EB4A-34F3F6EE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C5C3D-2A31-7FFE-22B7-742E460C1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5CBDB-F090-1F17-520C-0D50ED0F9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21AC6-8969-4690-8441-6B8038479674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7BB7A-093F-ECDA-BEF9-89CBCF9BD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282D7-FDCB-8655-385C-14378D2DB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6FD0-F69E-4A70-BDE8-E2905427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3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45DA-E7BF-602E-6A65-BD28A37C2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Code running instruction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7F2B2-81C2-5169-AD57-1B6D5D102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0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28AC-F8F3-A021-EBA9-2366CEB0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33" y="5720496"/>
            <a:ext cx="7504731" cy="587640"/>
          </a:xfrm>
        </p:spPr>
        <p:txBody>
          <a:bodyPr>
            <a:noAutofit/>
          </a:bodyPr>
          <a:lstStyle/>
          <a:p>
            <a:r>
              <a:rPr lang="en-US" sz="2400"/>
              <a:t>Install dependencies </a:t>
            </a:r>
            <a:r>
              <a:rPr lang="en-US" sz="2400">
                <a:solidFill>
                  <a:srgbClr val="FF0000"/>
                </a:solidFill>
              </a:rPr>
              <a:t>pip install -r requirements.txt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242B-A145-934A-5FAE-1099FE75E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89" y="624284"/>
            <a:ext cx="10515600" cy="4351338"/>
          </a:xfrm>
        </p:spPr>
        <p:txBody>
          <a:bodyPr/>
          <a:lstStyle/>
          <a:p>
            <a:r>
              <a:rPr lang="en-US"/>
              <a:t>Shift + right click</a:t>
            </a:r>
          </a:p>
          <a:p>
            <a:r>
              <a:rPr lang="en-US"/>
              <a:t>Choose Open PowerShell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D3F31-1F66-9085-8AD7-295359B0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512" y="1930400"/>
            <a:ext cx="5031703" cy="3866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A2D205-29DA-2444-1FAD-5FF09E558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67" y="3081866"/>
            <a:ext cx="7504731" cy="207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7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3247-723E-F353-A563-6CB159A1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See code instruction</a:t>
            </a:r>
            <a:br>
              <a:rPr lang="en-US"/>
            </a:br>
            <a:br>
              <a:rPr lang="en-US"/>
            </a:br>
            <a:r>
              <a:rPr lang="en-US" sz="2700"/>
              <a:t>python crop_signal.py -h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64F7A-F6E2-43D5-1C31-1AE7687D1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5317602"/>
            <a:ext cx="10515600" cy="1249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If .csv file too large, then need to use chunk_size, default = 1.000.000 (optional)</a:t>
            </a:r>
          </a:p>
          <a:p>
            <a:pPr marL="0" indent="0">
              <a:buNone/>
            </a:pPr>
            <a:r>
              <a:rPr lang="en-US" sz="1800"/>
              <a:t>Threshold_piezo: default = 1.85.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46248C-4545-64BE-17F5-61C8DC30D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334" y="291036"/>
            <a:ext cx="6688666" cy="23173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2A0C21-0A67-74A3-CCC2-60158A4B2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3134843"/>
            <a:ext cx="7560733" cy="205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8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A4DC-0B9B-675B-A488-F3CA3AB6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</a:t>
            </a:r>
            <a:br>
              <a:rPr lang="en-US"/>
            </a:br>
            <a:r>
              <a:rPr lang="en-US" sz="3200"/>
              <a:t>result in cropped_signal folder 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E6A266-A562-C2B7-8C27-54FC42A51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55902"/>
            <a:ext cx="10515600" cy="229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3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69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Code running instruction</vt:lpstr>
      <vt:lpstr>Install dependencies pip install -r requirements.txt </vt:lpstr>
      <vt:lpstr>See code instruction  python crop_signal.py -h</vt:lpstr>
      <vt:lpstr>Running result in cropped_signal folder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running instruction</dc:title>
  <dc:creator>Truong Hoang Linh</dc:creator>
  <cp:lastModifiedBy>Truong Hoang Linh</cp:lastModifiedBy>
  <cp:revision>2</cp:revision>
  <dcterms:created xsi:type="dcterms:W3CDTF">2022-05-04T06:09:40Z</dcterms:created>
  <dcterms:modified xsi:type="dcterms:W3CDTF">2022-05-04T06:23:51Z</dcterms:modified>
</cp:coreProperties>
</file>