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319" r:id="rId2"/>
    <p:sldId id="321" r:id="rId3"/>
    <p:sldId id="322" r:id="rId4"/>
    <p:sldId id="323" r:id="rId5"/>
    <p:sldId id="324" r:id="rId6"/>
    <p:sldId id="325" r:id="rId7"/>
    <p:sldId id="326" r:id="rId8"/>
  </p:sldIdLst>
  <p:sldSz cx="9144000" cy="5715000" type="screen16x1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view 1" id="{866415D0-0C51-4AE7-A942-9AF8170A20E9}">
          <p14:sldIdLst>
            <p14:sldId id="319"/>
            <p14:sldId id="321"/>
            <p14:sldId id="322"/>
            <p14:sldId id="323"/>
            <p14:sldId id="324"/>
            <p14:sldId id="325"/>
            <p14:sldId id="32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8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1D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E7EF4B-F68A-4190-BEB4-E6979C1F148F}" v="47" dt="2021-10-29T07:12:45.5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86" autoAdjust="0"/>
    <p:restoredTop sz="89214" autoAdjust="0"/>
  </p:normalViewPr>
  <p:slideViewPr>
    <p:cSldViewPr snapToGrid="0" snapToObjects="1">
      <p:cViewPr varScale="1">
        <p:scale>
          <a:sx n="95" d="100"/>
          <a:sy n="95" d="100"/>
        </p:scale>
        <p:origin x="82" y="739"/>
      </p:cViewPr>
      <p:guideLst>
        <p:guide orient="horz" pos="2160"/>
        <p:guide pos="2880"/>
        <p:guide orient="horz" pos="18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uong Hoang Linh" userId="bae046a27722609d" providerId="LiveId" clId="{9E78C7CF-757A-D04F-ADDC-1E48F38A90BA}"/>
    <pc:docChg chg="undo custSel addSld delSld modSld sldOrd modSection">
      <pc:chgData name="Truong Hoang Linh" userId="bae046a27722609d" providerId="LiveId" clId="{9E78C7CF-757A-D04F-ADDC-1E48F38A90BA}" dt="2021-09-28T15:51:04.765" v="1665" actId="20577"/>
      <pc:docMkLst>
        <pc:docMk/>
      </pc:docMkLst>
      <pc:sldChg chg="delSp mod">
        <pc:chgData name="Truong Hoang Linh" userId="bae046a27722609d" providerId="LiveId" clId="{9E78C7CF-757A-D04F-ADDC-1E48F38A90BA}" dt="2021-09-28T14:57:13.655" v="0" actId="478"/>
        <pc:sldMkLst>
          <pc:docMk/>
          <pc:sldMk cId="3485123534" sldId="257"/>
        </pc:sldMkLst>
        <pc:spChg chg="del">
          <ac:chgData name="Truong Hoang Linh" userId="bae046a27722609d" providerId="LiveId" clId="{9E78C7CF-757A-D04F-ADDC-1E48F38A90BA}" dt="2021-09-28T14:57:13.655" v="0" actId="478"/>
          <ac:spMkLst>
            <pc:docMk/>
            <pc:sldMk cId="3485123534" sldId="257"/>
            <ac:spMk id="2" creationId="{3158E773-43FA-4278-80B7-792529D95F20}"/>
          </ac:spMkLst>
        </pc:spChg>
      </pc:sldChg>
      <pc:sldChg chg="del">
        <pc:chgData name="Truong Hoang Linh" userId="bae046a27722609d" providerId="LiveId" clId="{9E78C7CF-757A-D04F-ADDC-1E48F38A90BA}" dt="2021-09-28T14:57:23.157" v="1" actId="2696"/>
        <pc:sldMkLst>
          <pc:docMk/>
          <pc:sldMk cId="4315401" sldId="258"/>
        </pc:sldMkLst>
      </pc:sldChg>
      <pc:sldChg chg="modSp new mod">
        <pc:chgData name="Truong Hoang Linh" userId="bae046a27722609d" providerId="LiveId" clId="{9E78C7CF-757A-D04F-ADDC-1E48F38A90BA}" dt="2021-09-28T15:01:14.852" v="164" actId="113"/>
        <pc:sldMkLst>
          <pc:docMk/>
          <pc:sldMk cId="2196124215" sldId="287"/>
        </pc:sldMkLst>
        <pc:spChg chg="mod">
          <ac:chgData name="Truong Hoang Linh" userId="bae046a27722609d" providerId="LiveId" clId="{9E78C7CF-757A-D04F-ADDC-1E48F38A90BA}" dt="2021-09-28T14:58:29.709" v="14" actId="20577"/>
          <ac:spMkLst>
            <pc:docMk/>
            <pc:sldMk cId="2196124215" sldId="287"/>
            <ac:spMk id="2" creationId="{98EFB866-2018-F64A-B18F-C2D0BBD87CC3}"/>
          </ac:spMkLst>
        </pc:spChg>
        <pc:spChg chg="mod">
          <ac:chgData name="Truong Hoang Linh" userId="bae046a27722609d" providerId="LiveId" clId="{9E78C7CF-757A-D04F-ADDC-1E48F38A90BA}" dt="2021-09-28T15:01:14.852" v="164" actId="113"/>
          <ac:spMkLst>
            <pc:docMk/>
            <pc:sldMk cId="2196124215" sldId="287"/>
            <ac:spMk id="3" creationId="{EB6BE47F-96FA-1848-A3A0-04940C76E118}"/>
          </ac:spMkLst>
        </pc:spChg>
      </pc:sldChg>
      <pc:sldChg chg="modSp new mod">
        <pc:chgData name="Truong Hoang Linh" userId="bae046a27722609d" providerId="LiveId" clId="{9E78C7CF-757A-D04F-ADDC-1E48F38A90BA}" dt="2021-09-28T15:06:22.203" v="273" actId="20577"/>
        <pc:sldMkLst>
          <pc:docMk/>
          <pc:sldMk cId="2746420587" sldId="288"/>
        </pc:sldMkLst>
        <pc:spChg chg="mod">
          <ac:chgData name="Truong Hoang Linh" userId="bae046a27722609d" providerId="LiveId" clId="{9E78C7CF-757A-D04F-ADDC-1E48F38A90BA}" dt="2021-09-28T15:01:40.745" v="179" actId="20577"/>
          <ac:spMkLst>
            <pc:docMk/>
            <pc:sldMk cId="2746420587" sldId="288"/>
            <ac:spMk id="2" creationId="{E924336C-9387-2844-8E29-AD6C6E463EF6}"/>
          </ac:spMkLst>
        </pc:spChg>
        <pc:spChg chg="mod">
          <ac:chgData name="Truong Hoang Linh" userId="bae046a27722609d" providerId="LiveId" clId="{9E78C7CF-757A-D04F-ADDC-1E48F38A90BA}" dt="2021-09-28T15:06:22.203" v="273" actId="20577"/>
          <ac:spMkLst>
            <pc:docMk/>
            <pc:sldMk cId="2746420587" sldId="288"/>
            <ac:spMk id="3" creationId="{237D9752-B248-774F-9381-7FA0D4702318}"/>
          </ac:spMkLst>
        </pc:spChg>
      </pc:sldChg>
      <pc:sldChg chg="modSp add mod">
        <pc:chgData name="Truong Hoang Linh" userId="bae046a27722609d" providerId="LiveId" clId="{9E78C7CF-757A-D04F-ADDC-1E48F38A90BA}" dt="2021-09-28T15:23:01.683" v="799" actId="20577"/>
        <pc:sldMkLst>
          <pc:docMk/>
          <pc:sldMk cId="3792559616" sldId="289"/>
        </pc:sldMkLst>
        <pc:spChg chg="mod">
          <ac:chgData name="Truong Hoang Linh" userId="bae046a27722609d" providerId="LiveId" clId="{9E78C7CF-757A-D04F-ADDC-1E48F38A90BA}" dt="2021-09-28T15:23:01.683" v="799" actId="20577"/>
          <ac:spMkLst>
            <pc:docMk/>
            <pc:sldMk cId="3792559616" sldId="289"/>
            <ac:spMk id="3" creationId="{237D9752-B248-774F-9381-7FA0D4702318}"/>
          </ac:spMkLst>
        </pc:spChg>
      </pc:sldChg>
      <pc:sldChg chg="addSp delSp modSp add mod modClrScheme chgLayout">
        <pc:chgData name="Truong Hoang Linh" userId="bae046a27722609d" providerId="LiveId" clId="{9E78C7CF-757A-D04F-ADDC-1E48F38A90BA}" dt="2021-09-28T15:22:16.144" v="793" actId="20577"/>
        <pc:sldMkLst>
          <pc:docMk/>
          <pc:sldMk cId="298546660" sldId="290"/>
        </pc:sldMkLst>
        <pc:spChg chg="mod">
          <ac:chgData name="Truong Hoang Linh" userId="bae046a27722609d" providerId="LiveId" clId="{9E78C7CF-757A-D04F-ADDC-1E48F38A90BA}" dt="2021-09-28T15:21:00.783" v="752" actId="26606"/>
          <ac:spMkLst>
            <pc:docMk/>
            <pc:sldMk cId="298546660" sldId="290"/>
            <ac:spMk id="2" creationId="{E924336C-9387-2844-8E29-AD6C6E463EF6}"/>
          </ac:spMkLst>
        </pc:spChg>
        <pc:spChg chg="mod">
          <ac:chgData name="Truong Hoang Linh" userId="bae046a27722609d" providerId="LiveId" clId="{9E78C7CF-757A-D04F-ADDC-1E48F38A90BA}" dt="2021-09-28T15:22:16.144" v="793" actId="20577"/>
          <ac:spMkLst>
            <pc:docMk/>
            <pc:sldMk cId="298546660" sldId="290"/>
            <ac:spMk id="3" creationId="{237D9752-B248-774F-9381-7FA0D4702318}"/>
          </ac:spMkLst>
        </pc:spChg>
        <pc:spChg chg="add del">
          <ac:chgData name="Truong Hoang Linh" userId="bae046a27722609d" providerId="LiveId" clId="{9E78C7CF-757A-D04F-ADDC-1E48F38A90BA}" dt="2021-09-28T15:20:34.575" v="749" actId="478"/>
          <ac:spMkLst>
            <pc:docMk/>
            <pc:sldMk cId="298546660" sldId="290"/>
            <ac:spMk id="5" creationId="{446DFF40-0B16-BB46-8137-88631078B4D9}"/>
          </ac:spMkLst>
        </pc:spChg>
        <pc:picChg chg="add mod">
          <ac:chgData name="Truong Hoang Linh" userId="bae046a27722609d" providerId="LiveId" clId="{9E78C7CF-757A-D04F-ADDC-1E48F38A90BA}" dt="2021-09-28T15:21:06.969" v="753" actId="27614"/>
          <ac:picMkLst>
            <pc:docMk/>
            <pc:sldMk cId="298546660" sldId="290"/>
            <ac:picMk id="6" creationId="{F66A8909-1CBD-FB4D-AF49-F24A8167491F}"/>
          </ac:picMkLst>
        </pc:picChg>
      </pc:sldChg>
      <pc:sldChg chg="add del">
        <pc:chgData name="Truong Hoang Linh" userId="bae046a27722609d" providerId="LiveId" clId="{9E78C7CF-757A-D04F-ADDC-1E48F38A90BA}" dt="2021-09-28T15:17:11.244" v="550" actId="2890"/>
        <pc:sldMkLst>
          <pc:docMk/>
          <pc:sldMk cId="1722009643" sldId="290"/>
        </pc:sldMkLst>
      </pc:sldChg>
      <pc:sldChg chg="addSp delSp modSp add mod">
        <pc:chgData name="Truong Hoang Linh" userId="bae046a27722609d" providerId="LiveId" clId="{9E78C7CF-757A-D04F-ADDC-1E48F38A90BA}" dt="2021-09-28T15:33:16.858" v="1191" actId="404"/>
        <pc:sldMkLst>
          <pc:docMk/>
          <pc:sldMk cId="3354805067" sldId="291"/>
        </pc:sldMkLst>
        <pc:spChg chg="mod">
          <ac:chgData name="Truong Hoang Linh" userId="bae046a27722609d" providerId="LiveId" clId="{9E78C7CF-757A-D04F-ADDC-1E48F38A90BA}" dt="2021-09-28T15:33:16.858" v="1191" actId="404"/>
          <ac:spMkLst>
            <pc:docMk/>
            <pc:sldMk cId="3354805067" sldId="291"/>
            <ac:spMk id="2" creationId="{E924336C-9387-2844-8E29-AD6C6E463EF6}"/>
          </ac:spMkLst>
        </pc:spChg>
        <pc:spChg chg="mod">
          <ac:chgData name="Truong Hoang Linh" userId="bae046a27722609d" providerId="LiveId" clId="{9E78C7CF-757A-D04F-ADDC-1E48F38A90BA}" dt="2021-09-28T15:29:05.809" v="1076" actId="12"/>
          <ac:spMkLst>
            <pc:docMk/>
            <pc:sldMk cId="3354805067" sldId="291"/>
            <ac:spMk id="3" creationId="{237D9752-B248-774F-9381-7FA0D4702318}"/>
          </ac:spMkLst>
        </pc:spChg>
        <pc:spChg chg="add mod">
          <ac:chgData name="Truong Hoang Linh" userId="bae046a27722609d" providerId="LiveId" clId="{9E78C7CF-757A-D04F-ADDC-1E48F38A90BA}" dt="2021-09-28T15:32:06.822" v="1177" actId="1076"/>
          <ac:spMkLst>
            <pc:docMk/>
            <pc:sldMk cId="3354805067" sldId="291"/>
            <ac:spMk id="7" creationId="{7EF242E5-C7F2-074E-90D4-17FC5FDCE101}"/>
          </ac:spMkLst>
        </pc:spChg>
        <pc:picChg chg="add mod">
          <ac:chgData name="Truong Hoang Linh" userId="bae046a27722609d" providerId="LiveId" clId="{9E78C7CF-757A-D04F-ADDC-1E48F38A90BA}" dt="2021-09-28T15:25:06.344" v="812" actId="1076"/>
          <ac:picMkLst>
            <pc:docMk/>
            <pc:sldMk cId="3354805067" sldId="291"/>
            <ac:picMk id="4" creationId="{9C6DB8EA-EB23-7C4B-8E9A-82B12C20F98B}"/>
          </ac:picMkLst>
        </pc:picChg>
        <pc:picChg chg="del">
          <ac:chgData name="Truong Hoang Linh" userId="bae046a27722609d" providerId="LiveId" clId="{9E78C7CF-757A-D04F-ADDC-1E48F38A90BA}" dt="2021-09-28T15:24:13.258" v="806" actId="478"/>
          <ac:picMkLst>
            <pc:docMk/>
            <pc:sldMk cId="3354805067" sldId="291"/>
            <ac:picMk id="6" creationId="{F66A8909-1CBD-FB4D-AF49-F24A8167491F}"/>
          </ac:picMkLst>
        </pc:picChg>
      </pc:sldChg>
      <pc:sldChg chg="new del">
        <pc:chgData name="Truong Hoang Linh" userId="bae046a27722609d" providerId="LiveId" clId="{9E78C7CF-757A-D04F-ADDC-1E48F38A90BA}" dt="2021-09-28T15:32:40.117" v="1179" actId="680"/>
        <pc:sldMkLst>
          <pc:docMk/>
          <pc:sldMk cId="180535736" sldId="292"/>
        </pc:sldMkLst>
      </pc:sldChg>
      <pc:sldChg chg="modSp add mod ord">
        <pc:chgData name="Truong Hoang Linh" userId="bae046a27722609d" providerId="LiveId" clId="{9E78C7CF-757A-D04F-ADDC-1E48F38A90BA}" dt="2021-09-28T15:41:21.938" v="1466" actId="20577"/>
        <pc:sldMkLst>
          <pc:docMk/>
          <pc:sldMk cId="3861169772" sldId="292"/>
        </pc:sldMkLst>
        <pc:spChg chg="mod">
          <ac:chgData name="Truong Hoang Linh" userId="bae046a27722609d" providerId="LiveId" clId="{9E78C7CF-757A-D04F-ADDC-1E48F38A90BA}" dt="2021-09-28T15:33:50.264" v="1197" actId="1076"/>
          <ac:spMkLst>
            <pc:docMk/>
            <pc:sldMk cId="3861169772" sldId="292"/>
            <ac:spMk id="2" creationId="{E924336C-9387-2844-8E29-AD6C6E463EF6}"/>
          </ac:spMkLst>
        </pc:spChg>
        <pc:spChg chg="mod">
          <ac:chgData name="Truong Hoang Linh" userId="bae046a27722609d" providerId="LiveId" clId="{9E78C7CF-757A-D04F-ADDC-1E48F38A90BA}" dt="2021-09-28T15:41:21.938" v="1466" actId="20577"/>
          <ac:spMkLst>
            <pc:docMk/>
            <pc:sldMk cId="3861169772" sldId="292"/>
            <ac:spMk id="3" creationId="{237D9752-B248-774F-9381-7FA0D4702318}"/>
          </ac:spMkLst>
        </pc:spChg>
      </pc:sldChg>
      <pc:sldChg chg="modSp add mod">
        <pc:chgData name="Truong Hoang Linh" userId="bae046a27722609d" providerId="LiveId" clId="{9E78C7CF-757A-D04F-ADDC-1E48F38A90BA}" dt="2021-09-28T15:51:04.765" v="1665" actId="20577"/>
        <pc:sldMkLst>
          <pc:docMk/>
          <pc:sldMk cId="4065669156" sldId="293"/>
        </pc:sldMkLst>
        <pc:spChg chg="mod">
          <ac:chgData name="Truong Hoang Linh" userId="bae046a27722609d" providerId="LiveId" clId="{9E78C7CF-757A-D04F-ADDC-1E48F38A90BA}" dt="2021-09-28T15:43:26.719" v="1472" actId="20577"/>
          <ac:spMkLst>
            <pc:docMk/>
            <pc:sldMk cId="4065669156" sldId="293"/>
            <ac:spMk id="2" creationId="{E924336C-9387-2844-8E29-AD6C6E463EF6}"/>
          </ac:spMkLst>
        </pc:spChg>
        <pc:spChg chg="mod">
          <ac:chgData name="Truong Hoang Linh" userId="bae046a27722609d" providerId="LiveId" clId="{9E78C7CF-757A-D04F-ADDC-1E48F38A90BA}" dt="2021-09-28T15:51:04.765" v="1665" actId="20577"/>
          <ac:spMkLst>
            <pc:docMk/>
            <pc:sldMk cId="4065669156" sldId="293"/>
            <ac:spMk id="3" creationId="{237D9752-B248-774F-9381-7FA0D4702318}"/>
          </ac:spMkLst>
        </pc:spChg>
      </pc:sldChg>
    </pc:docChg>
  </pc:docChgLst>
  <pc:docChgLst>
    <pc:chgData name="Truong Hoang Linh" userId="bae046a27722609d" providerId="LiveId" clId="{81A64BE9-15DB-4018-BA33-BFB8C5F6C382}"/>
    <pc:docChg chg="undo custSel addSld delSld modSld sldOrd modMainMaster addSection delSection modSection">
      <pc:chgData name="Truong Hoang Linh" userId="bae046a27722609d" providerId="LiveId" clId="{81A64BE9-15DB-4018-BA33-BFB8C5F6C382}" dt="2021-09-29T08:52:55.966" v="2210"/>
      <pc:docMkLst>
        <pc:docMk/>
      </pc:docMkLst>
      <pc:sldChg chg="addSp delSp modSp mod modTransition">
        <pc:chgData name="Truong Hoang Linh" userId="bae046a27722609d" providerId="LiveId" clId="{81A64BE9-15DB-4018-BA33-BFB8C5F6C382}" dt="2021-09-29T08:29:03.769" v="1356" actId="1076"/>
        <pc:sldMkLst>
          <pc:docMk/>
          <pc:sldMk cId="3485123534" sldId="257"/>
        </pc:sldMkLst>
        <pc:graphicFrameChg chg="add del modGraphic">
          <ac:chgData name="Truong Hoang Linh" userId="bae046a27722609d" providerId="LiveId" clId="{81A64BE9-15DB-4018-BA33-BFB8C5F6C382}" dt="2021-09-29T03:15:10.696" v="689" actId="27310"/>
          <ac:graphicFrameMkLst>
            <pc:docMk/>
            <pc:sldMk cId="3485123534" sldId="257"/>
            <ac:graphicFrameMk id="5" creationId="{5F08B395-02D8-4DC4-AE08-A91E1D1741AF}"/>
          </ac:graphicFrameMkLst>
        </pc:graphicFrameChg>
        <pc:graphicFrameChg chg="add del modGraphic">
          <ac:chgData name="Truong Hoang Linh" userId="bae046a27722609d" providerId="LiveId" clId="{81A64BE9-15DB-4018-BA33-BFB8C5F6C382}" dt="2021-09-29T03:15:10.696" v="689" actId="27310"/>
          <ac:graphicFrameMkLst>
            <pc:docMk/>
            <pc:sldMk cId="3485123534" sldId="257"/>
            <ac:graphicFrameMk id="7" creationId="{DCE6E6A3-7ED7-4DD7-9B3C-38EC204FCD3F}"/>
          </ac:graphicFrameMkLst>
        </pc:graphicFrameChg>
        <pc:graphicFrameChg chg="add del modGraphic">
          <ac:chgData name="Truong Hoang Linh" userId="bae046a27722609d" providerId="LiveId" clId="{81A64BE9-15DB-4018-BA33-BFB8C5F6C382}" dt="2021-09-29T03:15:10.696" v="689" actId="27310"/>
          <ac:graphicFrameMkLst>
            <pc:docMk/>
            <pc:sldMk cId="3485123534" sldId="257"/>
            <ac:graphicFrameMk id="9" creationId="{ADBADD86-BDE6-4717-9D12-AEBE61A2A753}"/>
          </ac:graphicFrameMkLst>
        </pc:graphicFrameChg>
        <pc:graphicFrameChg chg="add del modGraphic">
          <ac:chgData name="Truong Hoang Linh" userId="bae046a27722609d" providerId="LiveId" clId="{81A64BE9-15DB-4018-BA33-BFB8C5F6C382}" dt="2021-09-29T03:15:10.696" v="689" actId="27310"/>
          <ac:graphicFrameMkLst>
            <pc:docMk/>
            <pc:sldMk cId="3485123534" sldId="257"/>
            <ac:graphicFrameMk id="11" creationId="{54A2FD90-7064-423E-9C80-007BB210155C}"/>
          </ac:graphicFrameMkLst>
        </pc:graphicFrameChg>
        <pc:picChg chg="add mod">
          <ac:chgData name="Truong Hoang Linh" userId="bae046a27722609d" providerId="LiveId" clId="{81A64BE9-15DB-4018-BA33-BFB8C5F6C382}" dt="2021-09-29T08:29:03.769" v="1356" actId="1076"/>
          <ac:picMkLst>
            <pc:docMk/>
            <pc:sldMk cId="3485123534" sldId="257"/>
            <ac:picMk id="2" creationId="{F777D61E-7E40-4891-926E-21F3B8F41558}"/>
          </ac:picMkLst>
        </pc:picChg>
        <pc:picChg chg="add del mod">
          <ac:chgData name="Truong Hoang Linh" userId="bae046a27722609d" providerId="LiveId" clId="{81A64BE9-15DB-4018-BA33-BFB8C5F6C382}" dt="2021-09-29T08:28:57.109" v="1352" actId="478"/>
          <ac:picMkLst>
            <pc:docMk/>
            <pc:sldMk cId="3485123534" sldId="257"/>
            <ac:picMk id="3" creationId="{67AC6498-F970-4F56-953D-F68DF6CF089B}"/>
          </ac:picMkLst>
        </pc:picChg>
      </pc:sldChg>
      <pc:sldChg chg="modTransition">
        <pc:chgData name="Truong Hoang Linh" userId="bae046a27722609d" providerId="LiveId" clId="{81A64BE9-15DB-4018-BA33-BFB8C5F6C382}" dt="2021-09-29T03:13:19.547" v="680"/>
        <pc:sldMkLst>
          <pc:docMk/>
          <pc:sldMk cId="2913096169" sldId="286"/>
        </pc:sldMkLst>
      </pc:sldChg>
      <pc:sldChg chg="modSp mod ord modTransition">
        <pc:chgData name="Truong Hoang Linh" userId="bae046a27722609d" providerId="LiveId" clId="{81A64BE9-15DB-4018-BA33-BFB8C5F6C382}" dt="2021-09-29T08:33:19.163" v="1516" actId="207"/>
        <pc:sldMkLst>
          <pc:docMk/>
          <pc:sldMk cId="2196124215" sldId="287"/>
        </pc:sldMkLst>
        <pc:spChg chg="mod">
          <ac:chgData name="Truong Hoang Linh" userId="bae046a27722609d" providerId="LiveId" clId="{81A64BE9-15DB-4018-BA33-BFB8C5F6C382}" dt="2021-09-29T08:33:19.163" v="1516" actId="207"/>
          <ac:spMkLst>
            <pc:docMk/>
            <pc:sldMk cId="2196124215" sldId="287"/>
            <ac:spMk id="3" creationId="{EB6BE47F-96FA-1848-A3A0-04940C76E118}"/>
          </ac:spMkLst>
        </pc:spChg>
      </pc:sldChg>
      <pc:sldChg chg="modTransition">
        <pc:chgData name="Truong Hoang Linh" userId="bae046a27722609d" providerId="LiveId" clId="{81A64BE9-15DB-4018-BA33-BFB8C5F6C382}" dt="2021-09-29T03:13:19.547" v="680"/>
        <pc:sldMkLst>
          <pc:docMk/>
          <pc:sldMk cId="2746420587" sldId="288"/>
        </pc:sldMkLst>
      </pc:sldChg>
      <pc:sldChg chg="modTransition">
        <pc:chgData name="Truong Hoang Linh" userId="bae046a27722609d" providerId="LiveId" clId="{81A64BE9-15DB-4018-BA33-BFB8C5F6C382}" dt="2021-09-29T03:13:19.547" v="680"/>
        <pc:sldMkLst>
          <pc:docMk/>
          <pc:sldMk cId="3792559616" sldId="289"/>
        </pc:sldMkLst>
      </pc:sldChg>
      <pc:sldChg chg="modTransition">
        <pc:chgData name="Truong Hoang Linh" userId="bae046a27722609d" providerId="LiveId" clId="{81A64BE9-15DB-4018-BA33-BFB8C5F6C382}" dt="2021-09-29T03:13:19.547" v="680"/>
        <pc:sldMkLst>
          <pc:docMk/>
          <pc:sldMk cId="298546660" sldId="290"/>
        </pc:sldMkLst>
      </pc:sldChg>
      <pc:sldChg chg="modTransition">
        <pc:chgData name="Truong Hoang Linh" userId="bae046a27722609d" providerId="LiveId" clId="{81A64BE9-15DB-4018-BA33-BFB8C5F6C382}" dt="2021-09-29T03:13:19.547" v="680"/>
        <pc:sldMkLst>
          <pc:docMk/>
          <pc:sldMk cId="3354805067" sldId="291"/>
        </pc:sldMkLst>
      </pc:sldChg>
      <pc:sldChg chg="addSp modSp mod modTransition">
        <pc:chgData name="Truong Hoang Linh" userId="bae046a27722609d" providerId="LiveId" clId="{81A64BE9-15DB-4018-BA33-BFB8C5F6C382}" dt="2021-09-29T03:13:19.547" v="680"/>
        <pc:sldMkLst>
          <pc:docMk/>
          <pc:sldMk cId="3861169772" sldId="292"/>
        </pc:sldMkLst>
        <pc:spChg chg="mod ord">
          <ac:chgData name="Truong Hoang Linh" userId="bae046a27722609d" providerId="LiveId" clId="{81A64BE9-15DB-4018-BA33-BFB8C5F6C382}" dt="2021-09-29T02:19:05.697" v="465" actId="207"/>
          <ac:spMkLst>
            <pc:docMk/>
            <pc:sldMk cId="3861169772" sldId="292"/>
            <ac:spMk id="3" creationId="{237D9752-B248-774F-9381-7FA0D4702318}"/>
          </ac:spMkLst>
        </pc:spChg>
        <pc:spChg chg="add mod">
          <ac:chgData name="Truong Hoang Linh" userId="bae046a27722609d" providerId="LiveId" clId="{81A64BE9-15DB-4018-BA33-BFB8C5F6C382}" dt="2021-09-29T02:17:43.462" v="453"/>
          <ac:spMkLst>
            <pc:docMk/>
            <pc:sldMk cId="3861169772" sldId="292"/>
            <ac:spMk id="5" creationId="{2DD957A3-2B06-4594-919D-9415C4105549}"/>
          </ac:spMkLst>
        </pc:spChg>
        <pc:picChg chg="add mod">
          <ac:chgData name="Truong Hoang Linh" userId="bae046a27722609d" providerId="LiveId" clId="{81A64BE9-15DB-4018-BA33-BFB8C5F6C382}" dt="2021-09-29T02:17:34.348" v="451"/>
          <ac:picMkLst>
            <pc:docMk/>
            <pc:sldMk cId="3861169772" sldId="292"/>
            <ac:picMk id="4" creationId="{B31CD574-3A06-4590-9CE5-B33AD218D997}"/>
          </ac:picMkLst>
        </pc:picChg>
        <pc:picChg chg="add mod modCrop">
          <ac:chgData name="Truong Hoang Linh" userId="bae046a27722609d" providerId="LiveId" clId="{81A64BE9-15DB-4018-BA33-BFB8C5F6C382}" dt="2021-09-29T02:18:14.161" v="459" actId="1076"/>
          <ac:picMkLst>
            <pc:docMk/>
            <pc:sldMk cId="3861169772" sldId="292"/>
            <ac:picMk id="6" creationId="{88FA1B1E-378A-478C-ABDA-5F7F7CF4FBE8}"/>
          </ac:picMkLst>
        </pc:picChg>
      </pc:sldChg>
      <pc:sldChg chg="addSp modSp mod modTransition modNotesTx">
        <pc:chgData name="Truong Hoang Linh" userId="bae046a27722609d" providerId="LiveId" clId="{81A64BE9-15DB-4018-BA33-BFB8C5F6C382}" dt="2021-09-29T03:13:19.547" v="680"/>
        <pc:sldMkLst>
          <pc:docMk/>
          <pc:sldMk cId="4065669156" sldId="293"/>
        </pc:sldMkLst>
        <pc:spChg chg="mod ord">
          <ac:chgData name="Truong Hoang Linh" userId="bae046a27722609d" providerId="LiveId" clId="{81A64BE9-15DB-4018-BA33-BFB8C5F6C382}" dt="2021-09-29T02:17:23.082" v="450" actId="20577"/>
          <ac:spMkLst>
            <pc:docMk/>
            <pc:sldMk cId="4065669156" sldId="293"/>
            <ac:spMk id="3" creationId="{237D9752-B248-774F-9381-7FA0D4702318}"/>
          </ac:spMkLst>
        </pc:spChg>
        <pc:spChg chg="add mod">
          <ac:chgData name="Truong Hoang Linh" userId="bae046a27722609d" providerId="LiveId" clId="{81A64BE9-15DB-4018-BA33-BFB8C5F6C382}" dt="2021-09-29T02:13:34.263" v="368" actId="207"/>
          <ac:spMkLst>
            <pc:docMk/>
            <pc:sldMk cId="4065669156" sldId="293"/>
            <ac:spMk id="5" creationId="{36CF93B1-309B-4ACC-A865-DD4C101433AC}"/>
          </ac:spMkLst>
        </pc:spChg>
        <pc:picChg chg="add mod ord">
          <ac:chgData name="Truong Hoang Linh" userId="bae046a27722609d" providerId="LiveId" clId="{81A64BE9-15DB-4018-BA33-BFB8C5F6C382}" dt="2021-09-29T02:11:58.291" v="264" actId="167"/>
          <ac:picMkLst>
            <pc:docMk/>
            <pc:sldMk cId="4065669156" sldId="293"/>
            <ac:picMk id="4" creationId="{0825F959-F418-4AF0-BDC1-BBE1449C7E7E}"/>
          </ac:picMkLst>
        </pc:picChg>
        <pc:picChg chg="add mod modCrop">
          <ac:chgData name="Truong Hoang Linh" userId="bae046a27722609d" providerId="LiveId" clId="{81A64BE9-15DB-4018-BA33-BFB8C5F6C382}" dt="2021-09-29T02:13:24.886" v="348" actId="1076"/>
          <ac:picMkLst>
            <pc:docMk/>
            <pc:sldMk cId="4065669156" sldId="293"/>
            <ac:picMk id="6" creationId="{9646CF3A-41B6-4B45-A4BA-E94D15FD3ACD}"/>
          </ac:picMkLst>
        </pc:picChg>
      </pc:sldChg>
      <pc:sldChg chg="addSp delSp modSp new mod modTransition">
        <pc:chgData name="Truong Hoang Linh" userId="bae046a27722609d" providerId="LiveId" clId="{81A64BE9-15DB-4018-BA33-BFB8C5F6C382}" dt="2021-09-29T03:19:28.138" v="750" actId="1076"/>
        <pc:sldMkLst>
          <pc:docMk/>
          <pc:sldMk cId="218782257" sldId="294"/>
        </pc:sldMkLst>
        <pc:spChg chg="del">
          <ac:chgData name="Truong Hoang Linh" userId="bae046a27722609d" providerId="LiveId" clId="{81A64BE9-15DB-4018-BA33-BFB8C5F6C382}" dt="2021-09-29T03:17:13.948" v="704" actId="478"/>
          <ac:spMkLst>
            <pc:docMk/>
            <pc:sldMk cId="218782257" sldId="294"/>
            <ac:spMk id="2" creationId="{0182ECD8-D1D2-4142-B25D-3259374E85D2}"/>
          </ac:spMkLst>
        </pc:spChg>
        <pc:spChg chg="del mod">
          <ac:chgData name="Truong Hoang Linh" userId="bae046a27722609d" providerId="LiveId" clId="{81A64BE9-15DB-4018-BA33-BFB8C5F6C382}" dt="2021-09-29T03:19:02.745" v="743" actId="478"/>
          <ac:spMkLst>
            <pc:docMk/>
            <pc:sldMk cId="218782257" sldId="294"/>
            <ac:spMk id="3" creationId="{119E82BE-91D5-434C-8976-582CAEE5490F}"/>
          </ac:spMkLst>
        </pc:spChg>
        <pc:spChg chg="add del mod">
          <ac:chgData name="Truong Hoang Linh" userId="bae046a27722609d" providerId="LiveId" clId="{81A64BE9-15DB-4018-BA33-BFB8C5F6C382}" dt="2021-09-29T03:19:04.140" v="744" actId="478"/>
          <ac:spMkLst>
            <pc:docMk/>
            <pc:sldMk cId="218782257" sldId="294"/>
            <ac:spMk id="8" creationId="{8A9CFD41-7CB7-4A91-9F26-DDF3432E7B7F}"/>
          </ac:spMkLst>
        </pc:spChg>
        <pc:graphicFrameChg chg="add mod ord modGraphic">
          <ac:chgData name="Truong Hoang Linh" userId="bae046a27722609d" providerId="LiveId" clId="{81A64BE9-15DB-4018-BA33-BFB8C5F6C382}" dt="2021-09-29T03:19:28.138" v="750" actId="1076"/>
          <ac:graphicFrameMkLst>
            <pc:docMk/>
            <pc:sldMk cId="218782257" sldId="294"/>
            <ac:graphicFrameMk id="5" creationId="{872DD42F-5F82-49BB-AAD9-699869C95187}"/>
          </ac:graphicFrameMkLst>
        </pc:graphicFrameChg>
        <pc:graphicFrameChg chg="add mod modGraphic">
          <ac:chgData name="Truong Hoang Linh" userId="bae046a27722609d" providerId="LiveId" clId="{81A64BE9-15DB-4018-BA33-BFB8C5F6C382}" dt="2021-09-29T03:19:13.558" v="749" actId="1076"/>
          <ac:graphicFrameMkLst>
            <pc:docMk/>
            <pc:sldMk cId="218782257" sldId="294"/>
            <ac:graphicFrameMk id="6" creationId="{6FE09FA9-DBD5-477A-BC7E-C3AC0DAC48B0}"/>
          </ac:graphicFrameMkLst>
        </pc:graphicFrameChg>
      </pc:sldChg>
      <pc:sldChg chg="addSp modSp add mod modTransition">
        <pc:chgData name="Truong Hoang Linh" userId="bae046a27722609d" providerId="LiveId" clId="{81A64BE9-15DB-4018-BA33-BFB8C5F6C382}" dt="2021-09-29T03:13:19.547" v="680"/>
        <pc:sldMkLst>
          <pc:docMk/>
          <pc:sldMk cId="519657518" sldId="295"/>
        </pc:sldMkLst>
        <pc:spChg chg="mod">
          <ac:chgData name="Truong Hoang Linh" userId="bae046a27722609d" providerId="LiveId" clId="{81A64BE9-15DB-4018-BA33-BFB8C5F6C382}" dt="2021-09-29T02:07:13.361" v="52" actId="20577"/>
          <ac:spMkLst>
            <pc:docMk/>
            <pc:sldMk cId="519657518" sldId="295"/>
            <ac:spMk id="2" creationId="{E924336C-9387-2844-8E29-AD6C6E463EF6}"/>
          </ac:spMkLst>
        </pc:spChg>
        <pc:spChg chg="mod ord">
          <ac:chgData name="Truong Hoang Linh" userId="bae046a27722609d" providerId="LiveId" clId="{81A64BE9-15DB-4018-BA33-BFB8C5F6C382}" dt="2021-09-29T02:44:05.058" v="622" actId="5793"/>
          <ac:spMkLst>
            <pc:docMk/>
            <pc:sldMk cId="519657518" sldId="295"/>
            <ac:spMk id="3" creationId="{237D9752-B248-774F-9381-7FA0D4702318}"/>
          </ac:spMkLst>
        </pc:spChg>
        <pc:spChg chg="add mod">
          <ac:chgData name="Truong Hoang Linh" userId="bae046a27722609d" providerId="LiveId" clId="{81A64BE9-15DB-4018-BA33-BFB8C5F6C382}" dt="2021-09-29T02:43:09.810" v="607"/>
          <ac:spMkLst>
            <pc:docMk/>
            <pc:sldMk cId="519657518" sldId="295"/>
            <ac:spMk id="5" creationId="{7A7B4F39-2F06-4E1C-96CF-BE822016236E}"/>
          </ac:spMkLst>
        </pc:spChg>
        <pc:picChg chg="add mod">
          <ac:chgData name="Truong Hoang Linh" userId="bae046a27722609d" providerId="LiveId" clId="{81A64BE9-15DB-4018-BA33-BFB8C5F6C382}" dt="2021-09-29T02:43:09.810" v="607"/>
          <ac:picMkLst>
            <pc:docMk/>
            <pc:sldMk cId="519657518" sldId="295"/>
            <ac:picMk id="4" creationId="{7D58F589-B5FC-4584-A2DE-953A0C33B52E}"/>
          </ac:picMkLst>
        </pc:picChg>
        <pc:picChg chg="add mod modCrop">
          <ac:chgData name="Truong Hoang Linh" userId="bae046a27722609d" providerId="LiveId" clId="{81A64BE9-15DB-4018-BA33-BFB8C5F6C382}" dt="2021-09-29T02:43:36.154" v="617" actId="1038"/>
          <ac:picMkLst>
            <pc:docMk/>
            <pc:sldMk cId="519657518" sldId="295"/>
            <ac:picMk id="6" creationId="{4086CD88-E882-4155-896A-06C122496A44}"/>
          </ac:picMkLst>
        </pc:picChg>
      </pc:sldChg>
      <pc:sldChg chg="addSp delSp modSp add mod modTransition modShow">
        <pc:chgData name="Truong Hoang Linh" userId="bae046a27722609d" providerId="LiveId" clId="{81A64BE9-15DB-4018-BA33-BFB8C5F6C382}" dt="2021-09-29T06:15:51.056" v="1165" actId="729"/>
        <pc:sldMkLst>
          <pc:docMk/>
          <pc:sldMk cId="4047412565" sldId="296"/>
        </pc:sldMkLst>
        <pc:spChg chg="del mod">
          <ac:chgData name="Truong Hoang Linh" userId="bae046a27722609d" providerId="LiveId" clId="{81A64BE9-15DB-4018-BA33-BFB8C5F6C382}" dt="2021-09-29T03:00:50.821" v="645" actId="478"/>
          <ac:spMkLst>
            <pc:docMk/>
            <pc:sldMk cId="4047412565" sldId="296"/>
            <ac:spMk id="3" creationId="{237D9752-B248-774F-9381-7FA0D4702318}"/>
          </ac:spMkLst>
        </pc:spChg>
        <pc:spChg chg="add del mod">
          <ac:chgData name="Truong Hoang Linh" userId="bae046a27722609d" providerId="LiveId" clId="{81A64BE9-15DB-4018-BA33-BFB8C5F6C382}" dt="2021-09-29T03:42:56.090" v="792" actId="478"/>
          <ac:spMkLst>
            <pc:docMk/>
            <pc:sldMk cId="4047412565" sldId="296"/>
            <ac:spMk id="3" creationId="{FF5984DE-1EB5-4314-A633-98F283199FAF}"/>
          </ac:spMkLst>
        </pc:spChg>
        <pc:spChg chg="add mod">
          <ac:chgData name="Truong Hoang Linh" userId="bae046a27722609d" providerId="LiveId" clId="{81A64BE9-15DB-4018-BA33-BFB8C5F6C382}" dt="2021-09-29T03:56:21.316" v="1058" actId="20577"/>
          <ac:spMkLst>
            <pc:docMk/>
            <pc:sldMk cId="4047412565" sldId="296"/>
            <ac:spMk id="4" creationId="{594E28DE-C2EF-4F2E-8C52-2F7046A52BE6}"/>
          </ac:spMkLst>
        </pc:spChg>
        <pc:spChg chg="del">
          <ac:chgData name="Truong Hoang Linh" userId="bae046a27722609d" providerId="LiveId" clId="{81A64BE9-15DB-4018-BA33-BFB8C5F6C382}" dt="2021-09-29T02:58:53.710" v="624" actId="478"/>
          <ac:spMkLst>
            <pc:docMk/>
            <pc:sldMk cId="4047412565" sldId="296"/>
            <ac:spMk id="5" creationId="{7A7B4F39-2F06-4E1C-96CF-BE822016236E}"/>
          </ac:spMkLst>
        </pc:spChg>
        <pc:spChg chg="add del mod">
          <ac:chgData name="Truong Hoang Linh" userId="bae046a27722609d" providerId="LiveId" clId="{81A64BE9-15DB-4018-BA33-BFB8C5F6C382}" dt="2021-09-29T03:49:12.326" v="906" actId="478"/>
          <ac:spMkLst>
            <pc:docMk/>
            <pc:sldMk cId="4047412565" sldId="296"/>
            <ac:spMk id="6" creationId="{D9B73746-804E-41A7-A519-A4A2924FB7AD}"/>
          </ac:spMkLst>
        </pc:spChg>
        <pc:spChg chg="add del mod">
          <ac:chgData name="Truong Hoang Linh" userId="bae046a27722609d" providerId="LiveId" clId="{81A64BE9-15DB-4018-BA33-BFB8C5F6C382}" dt="2021-09-29T03:49:12.625" v="907" actId="478"/>
          <ac:spMkLst>
            <pc:docMk/>
            <pc:sldMk cId="4047412565" sldId="296"/>
            <ac:spMk id="7" creationId="{3C6F1560-D9B4-4470-A3B2-F9CDA87D02B7}"/>
          </ac:spMkLst>
        </pc:spChg>
        <pc:spChg chg="add mod">
          <ac:chgData name="Truong Hoang Linh" userId="bae046a27722609d" providerId="LiveId" clId="{81A64BE9-15DB-4018-BA33-BFB8C5F6C382}" dt="2021-09-29T03:53:46.806" v="970" actId="1076"/>
          <ac:spMkLst>
            <pc:docMk/>
            <pc:sldMk cId="4047412565" sldId="296"/>
            <ac:spMk id="8" creationId="{123D1D77-EB3A-48BC-81CD-D4D1DB115118}"/>
          </ac:spMkLst>
        </pc:spChg>
        <pc:spChg chg="add del mod">
          <ac:chgData name="Truong Hoang Linh" userId="bae046a27722609d" providerId="LiveId" clId="{81A64BE9-15DB-4018-BA33-BFB8C5F6C382}" dt="2021-09-29T03:00:52.619" v="646" actId="478"/>
          <ac:spMkLst>
            <pc:docMk/>
            <pc:sldMk cId="4047412565" sldId="296"/>
            <ac:spMk id="9" creationId="{0C46299C-C4BD-4AE6-A551-93BCEB23B99B}"/>
          </ac:spMkLst>
        </pc:spChg>
        <pc:spChg chg="add mod">
          <ac:chgData name="Truong Hoang Linh" userId="bae046a27722609d" providerId="LiveId" clId="{81A64BE9-15DB-4018-BA33-BFB8C5F6C382}" dt="2021-09-29T03:56:19.241" v="1057" actId="20577"/>
          <ac:spMkLst>
            <pc:docMk/>
            <pc:sldMk cId="4047412565" sldId="296"/>
            <ac:spMk id="9" creationId="{7B97AFDB-7F33-4DA1-B169-C07324424F9C}"/>
          </ac:spMkLst>
        </pc:spChg>
        <pc:spChg chg="add del">
          <ac:chgData name="Truong Hoang Linh" userId="bae046a27722609d" providerId="LiveId" clId="{81A64BE9-15DB-4018-BA33-BFB8C5F6C382}" dt="2021-09-29T03:29:58.109" v="780" actId="478"/>
          <ac:spMkLst>
            <pc:docMk/>
            <pc:sldMk cId="4047412565" sldId="296"/>
            <ac:spMk id="10" creationId="{010E479B-941E-4627-8DD2-C897D3755737}"/>
          </ac:spMkLst>
        </pc:spChg>
        <pc:spChg chg="add mod ord">
          <ac:chgData name="Truong Hoang Linh" userId="bae046a27722609d" providerId="LiveId" clId="{81A64BE9-15DB-4018-BA33-BFB8C5F6C382}" dt="2021-09-29T03:54:13.658" v="975" actId="1076"/>
          <ac:spMkLst>
            <pc:docMk/>
            <pc:sldMk cId="4047412565" sldId="296"/>
            <ac:spMk id="10" creationId="{84A6F0FF-4C61-47D9-8116-67A714BC768B}"/>
          </ac:spMkLst>
        </pc:spChg>
        <pc:spChg chg="add mod">
          <ac:chgData name="Truong Hoang Linh" userId="bae046a27722609d" providerId="LiveId" clId="{81A64BE9-15DB-4018-BA33-BFB8C5F6C382}" dt="2021-09-29T03:58:43.188" v="1158" actId="14100"/>
          <ac:spMkLst>
            <pc:docMk/>
            <pc:sldMk cId="4047412565" sldId="296"/>
            <ac:spMk id="11" creationId="{4301EE6D-6FE8-4C35-991E-FE68899017B1}"/>
          </ac:spMkLst>
        </pc:spChg>
        <pc:graphicFrameChg chg="add mod">
          <ac:chgData name="Truong Hoang Linh" userId="bae046a27722609d" providerId="LiveId" clId="{81A64BE9-15DB-4018-BA33-BFB8C5F6C382}" dt="2021-09-29T03:53:43.680" v="969" actId="1076"/>
          <ac:graphicFrameMkLst>
            <pc:docMk/>
            <pc:sldMk cId="4047412565" sldId="296"/>
            <ac:graphicFrameMk id="5" creationId="{793AB771-92AE-474F-B878-94E9C109F2C0}"/>
          </ac:graphicFrameMkLst>
        </pc:graphicFrameChg>
        <pc:graphicFrameChg chg="add del mod modGraphic">
          <ac:chgData name="Truong Hoang Linh" userId="bae046a27722609d" providerId="LiveId" clId="{81A64BE9-15DB-4018-BA33-BFB8C5F6C382}" dt="2021-09-29T03:30:12.622" v="782" actId="478"/>
          <ac:graphicFrameMkLst>
            <pc:docMk/>
            <pc:sldMk cId="4047412565" sldId="296"/>
            <ac:graphicFrameMk id="7" creationId="{55C9BE9C-4C04-4F59-8CF5-7E3C71C0BF92}"/>
          </ac:graphicFrameMkLst>
        </pc:graphicFrameChg>
        <pc:graphicFrameChg chg="add mod">
          <ac:chgData name="Truong Hoang Linh" userId="bae046a27722609d" providerId="LiveId" clId="{81A64BE9-15DB-4018-BA33-BFB8C5F6C382}" dt="2021-09-29T03:59:14.462" v="1164" actId="1076"/>
          <ac:graphicFrameMkLst>
            <pc:docMk/>
            <pc:sldMk cId="4047412565" sldId="296"/>
            <ac:graphicFrameMk id="12" creationId="{A0922210-9B3A-4C6B-B433-78BF8738D1D2}"/>
          </ac:graphicFrameMkLst>
        </pc:graphicFrameChg>
        <pc:picChg chg="del">
          <ac:chgData name="Truong Hoang Linh" userId="bae046a27722609d" providerId="LiveId" clId="{81A64BE9-15DB-4018-BA33-BFB8C5F6C382}" dt="2021-09-29T02:58:53.978" v="625" actId="478"/>
          <ac:picMkLst>
            <pc:docMk/>
            <pc:sldMk cId="4047412565" sldId="296"/>
            <ac:picMk id="4" creationId="{7D58F589-B5FC-4584-A2DE-953A0C33B52E}"/>
          </ac:picMkLst>
        </pc:picChg>
        <pc:picChg chg="del">
          <ac:chgData name="Truong Hoang Linh" userId="bae046a27722609d" providerId="LiveId" clId="{81A64BE9-15DB-4018-BA33-BFB8C5F6C382}" dt="2021-09-29T02:58:54.975" v="626" actId="478"/>
          <ac:picMkLst>
            <pc:docMk/>
            <pc:sldMk cId="4047412565" sldId="296"/>
            <ac:picMk id="6" creationId="{4086CD88-E882-4155-896A-06C122496A44}"/>
          </ac:picMkLst>
        </pc:picChg>
      </pc:sldChg>
      <pc:sldChg chg="addSp delSp modSp new del mod">
        <pc:chgData name="Truong Hoang Linh" userId="bae046a27722609d" providerId="LiveId" clId="{81A64BE9-15DB-4018-BA33-BFB8C5F6C382}" dt="2021-09-29T03:17:37.417" v="706" actId="27022"/>
        <pc:sldMkLst>
          <pc:docMk/>
          <pc:sldMk cId="643330522" sldId="297"/>
        </pc:sldMkLst>
        <pc:graphicFrameChg chg="add del modGraphic">
          <ac:chgData name="Truong Hoang Linh" userId="bae046a27722609d" providerId="LiveId" clId="{81A64BE9-15DB-4018-BA33-BFB8C5F6C382}" dt="2021-09-29T03:17:37.417" v="706" actId="27022"/>
          <ac:graphicFrameMkLst>
            <pc:docMk/>
            <pc:sldMk cId="643330522" sldId="297"/>
            <ac:graphicFrameMk id="5" creationId="{443FCE55-7385-4F28-BA92-FBF450A2F742}"/>
          </ac:graphicFrameMkLst>
        </pc:graphicFrameChg>
      </pc:sldChg>
      <pc:sldChg chg="modSp add mod">
        <pc:chgData name="Truong Hoang Linh" userId="bae046a27722609d" providerId="LiveId" clId="{81A64BE9-15DB-4018-BA33-BFB8C5F6C382}" dt="2021-09-29T07:19:25.063" v="1271" actId="798"/>
        <pc:sldMkLst>
          <pc:docMk/>
          <pc:sldMk cId="2098094170" sldId="297"/>
        </pc:sldMkLst>
        <pc:graphicFrameChg chg="mod modGraphic">
          <ac:chgData name="Truong Hoang Linh" userId="bae046a27722609d" providerId="LiveId" clId="{81A64BE9-15DB-4018-BA33-BFB8C5F6C382}" dt="2021-09-29T07:19:25.063" v="1271" actId="798"/>
          <ac:graphicFrameMkLst>
            <pc:docMk/>
            <pc:sldMk cId="2098094170" sldId="297"/>
            <ac:graphicFrameMk id="7" creationId="{55C9BE9C-4C04-4F59-8CF5-7E3C71C0BF92}"/>
          </ac:graphicFrameMkLst>
        </pc:graphicFrameChg>
      </pc:sldChg>
      <pc:sldChg chg="modSp new mod">
        <pc:chgData name="Truong Hoang Linh" userId="bae046a27722609d" providerId="LiveId" clId="{81A64BE9-15DB-4018-BA33-BFB8C5F6C382}" dt="2021-09-29T06:49:31.243" v="1203" actId="20577"/>
        <pc:sldMkLst>
          <pc:docMk/>
          <pc:sldMk cId="1941638708" sldId="298"/>
        </pc:sldMkLst>
        <pc:spChg chg="mod">
          <ac:chgData name="Truong Hoang Linh" userId="bae046a27722609d" providerId="LiveId" clId="{81A64BE9-15DB-4018-BA33-BFB8C5F6C382}" dt="2021-09-29T06:49:31.243" v="1203" actId="20577"/>
          <ac:spMkLst>
            <pc:docMk/>
            <pc:sldMk cId="1941638708" sldId="298"/>
            <ac:spMk id="2" creationId="{D5412EE3-401E-42F7-A289-E3307B93D963}"/>
          </ac:spMkLst>
        </pc:spChg>
      </pc:sldChg>
      <pc:sldChg chg="modSp add mod">
        <pc:chgData name="Truong Hoang Linh" userId="bae046a27722609d" providerId="LiveId" clId="{81A64BE9-15DB-4018-BA33-BFB8C5F6C382}" dt="2021-09-29T07:17:35.167" v="1266" actId="20577"/>
        <pc:sldMkLst>
          <pc:docMk/>
          <pc:sldMk cId="1346198101" sldId="299"/>
        </pc:sldMkLst>
        <pc:graphicFrameChg chg="mod modGraphic">
          <ac:chgData name="Truong Hoang Linh" userId="bae046a27722609d" providerId="LiveId" clId="{81A64BE9-15DB-4018-BA33-BFB8C5F6C382}" dt="2021-09-29T07:17:35.167" v="1266" actId="20577"/>
          <ac:graphicFrameMkLst>
            <pc:docMk/>
            <pc:sldMk cId="1346198101" sldId="299"/>
            <ac:graphicFrameMk id="7" creationId="{55C9BE9C-4C04-4F59-8CF5-7E3C71C0BF92}"/>
          </ac:graphicFrameMkLst>
        </pc:graphicFrameChg>
      </pc:sldChg>
      <pc:sldChg chg="addSp delSp modSp add mod ord">
        <pc:chgData name="Truong Hoang Linh" userId="bae046a27722609d" providerId="LiveId" clId="{81A64BE9-15DB-4018-BA33-BFB8C5F6C382}" dt="2021-09-29T07:29:43.899" v="1350" actId="12"/>
        <pc:sldMkLst>
          <pc:docMk/>
          <pc:sldMk cId="1390002826" sldId="300"/>
        </pc:sldMkLst>
        <pc:spChg chg="mod">
          <ac:chgData name="Truong Hoang Linh" userId="bae046a27722609d" providerId="LiveId" clId="{81A64BE9-15DB-4018-BA33-BFB8C5F6C382}" dt="2021-09-29T07:26:14.124" v="1276"/>
          <ac:spMkLst>
            <pc:docMk/>
            <pc:sldMk cId="1390002826" sldId="300"/>
            <ac:spMk id="2" creationId="{E924336C-9387-2844-8E29-AD6C6E463EF6}"/>
          </ac:spMkLst>
        </pc:spChg>
        <pc:spChg chg="mod">
          <ac:chgData name="Truong Hoang Linh" userId="bae046a27722609d" providerId="LiveId" clId="{81A64BE9-15DB-4018-BA33-BFB8C5F6C382}" dt="2021-09-29T07:29:43.899" v="1350" actId="12"/>
          <ac:spMkLst>
            <pc:docMk/>
            <pc:sldMk cId="1390002826" sldId="300"/>
            <ac:spMk id="3" creationId="{237D9752-B248-774F-9381-7FA0D4702318}"/>
          </ac:spMkLst>
        </pc:spChg>
        <pc:picChg chg="del">
          <ac:chgData name="Truong Hoang Linh" userId="bae046a27722609d" providerId="LiveId" clId="{81A64BE9-15DB-4018-BA33-BFB8C5F6C382}" dt="2021-09-29T07:26:21.991" v="1277" actId="478"/>
          <ac:picMkLst>
            <pc:docMk/>
            <pc:sldMk cId="1390002826" sldId="300"/>
            <ac:picMk id="6" creationId="{4086CD88-E882-4155-896A-06C122496A44}"/>
          </ac:picMkLst>
        </pc:picChg>
        <pc:picChg chg="add mod modCrop">
          <ac:chgData name="Truong Hoang Linh" userId="bae046a27722609d" providerId="LiveId" clId="{81A64BE9-15DB-4018-BA33-BFB8C5F6C382}" dt="2021-09-29T07:26:43.312" v="1290" actId="1036"/>
          <ac:picMkLst>
            <pc:docMk/>
            <pc:sldMk cId="1390002826" sldId="300"/>
            <ac:picMk id="7" creationId="{FE179A08-D58B-4AEA-BD4B-C12C3435C4D3}"/>
          </ac:picMkLst>
        </pc:picChg>
      </pc:sldChg>
      <pc:sldChg chg="add">
        <pc:chgData name="Truong Hoang Linh" userId="bae046a27722609d" providerId="LiveId" clId="{81A64BE9-15DB-4018-BA33-BFB8C5F6C382}" dt="2021-09-29T08:28:52.987" v="1351" actId="2890"/>
        <pc:sldMkLst>
          <pc:docMk/>
          <pc:sldMk cId="2163827878" sldId="301"/>
        </pc:sldMkLst>
      </pc:sldChg>
      <pc:sldChg chg="add">
        <pc:chgData name="Truong Hoang Linh" userId="bae046a27722609d" providerId="LiveId" clId="{81A64BE9-15DB-4018-BA33-BFB8C5F6C382}" dt="2021-09-29T08:29:16.580" v="1357" actId="2890"/>
        <pc:sldMkLst>
          <pc:docMk/>
          <pc:sldMk cId="402245024" sldId="302"/>
        </pc:sldMkLst>
      </pc:sldChg>
      <pc:sldChg chg="add del">
        <pc:chgData name="Truong Hoang Linh" userId="bae046a27722609d" providerId="LiveId" clId="{81A64BE9-15DB-4018-BA33-BFB8C5F6C382}" dt="2021-09-29T08:29:32.856" v="1363" actId="2696"/>
        <pc:sldMkLst>
          <pc:docMk/>
          <pc:sldMk cId="878222553" sldId="303"/>
        </pc:sldMkLst>
      </pc:sldChg>
      <pc:sldChg chg="addSp modSp add mod modAnim">
        <pc:chgData name="Truong Hoang Linh" userId="bae046a27722609d" providerId="LiveId" clId="{81A64BE9-15DB-4018-BA33-BFB8C5F6C382}" dt="2021-09-29T08:42:56.257" v="1922"/>
        <pc:sldMkLst>
          <pc:docMk/>
          <pc:sldMk cId="3307199712" sldId="303"/>
        </pc:sldMkLst>
        <pc:spChg chg="mod">
          <ac:chgData name="Truong Hoang Linh" userId="bae046a27722609d" providerId="LiveId" clId="{81A64BE9-15DB-4018-BA33-BFB8C5F6C382}" dt="2021-09-29T08:41:27.282" v="1898" actId="404"/>
          <ac:spMkLst>
            <pc:docMk/>
            <pc:sldMk cId="3307199712" sldId="303"/>
            <ac:spMk id="3" creationId="{EB6BE47F-96FA-1848-A3A0-04940C76E118}"/>
          </ac:spMkLst>
        </pc:spChg>
        <pc:picChg chg="add mod">
          <ac:chgData name="Truong Hoang Linh" userId="bae046a27722609d" providerId="LiveId" clId="{81A64BE9-15DB-4018-BA33-BFB8C5F6C382}" dt="2021-09-29T08:41:48.006" v="1905" actId="1076"/>
          <ac:picMkLst>
            <pc:docMk/>
            <pc:sldMk cId="3307199712" sldId="303"/>
            <ac:picMk id="4" creationId="{46AB0267-CBF0-4F80-8F51-FB481C6C6DCA}"/>
          </ac:picMkLst>
        </pc:picChg>
        <pc:picChg chg="add mod">
          <ac:chgData name="Truong Hoang Linh" userId="bae046a27722609d" providerId="LiveId" clId="{81A64BE9-15DB-4018-BA33-BFB8C5F6C382}" dt="2021-09-29T08:42:06.986" v="1910" actId="1076"/>
          <ac:picMkLst>
            <pc:docMk/>
            <pc:sldMk cId="3307199712" sldId="303"/>
            <ac:picMk id="5" creationId="{98BA2325-6D5E-41C8-8625-1AB7517B31B3}"/>
          </ac:picMkLst>
        </pc:picChg>
      </pc:sldChg>
      <pc:sldChg chg="addSp delSp modSp add mod modAnim">
        <pc:chgData name="Truong Hoang Linh" userId="bae046a27722609d" providerId="LiveId" clId="{81A64BE9-15DB-4018-BA33-BFB8C5F6C382}" dt="2021-09-29T08:51:03.557" v="2196"/>
        <pc:sldMkLst>
          <pc:docMk/>
          <pc:sldMk cId="704838350" sldId="304"/>
        </pc:sldMkLst>
        <pc:spChg chg="mod">
          <ac:chgData name="Truong Hoang Linh" userId="bae046a27722609d" providerId="LiveId" clId="{81A64BE9-15DB-4018-BA33-BFB8C5F6C382}" dt="2021-09-29T08:40:08.510" v="1889"/>
          <ac:spMkLst>
            <pc:docMk/>
            <pc:sldMk cId="704838350" sldId="304"/>
            <ac:spMk id="2" creationId="{98EFB866-2018-F64A-B18F-C2D0BBD87CC3}"/>
          </ac:spMkLst>
        </pc:spChg>
        <pc:spChg chg="mod">
          <ac:chgData name="Truong Hoang Linh" userId="bae046a27722609d" providerId="LiveId" clId="{81A64BE9-15DB-4018-BA33-BFB8C5F6C382}" dt="2021-09-29T08:47:43.854" v="2077" actId="14100"/>
          <ac:spMkLst>
            <pc:docMk/>
            <pc:sldMk cId="704838350" sldId="304"/>
            <ac:spMk id="3" creationId="{EB6BE47F-96FA-1848-A3A0-04940C76E118}"/>
          </ac:spMkLst>
        </pc:spChg>
        <pc:spChg chg="add del">
          <ac:chgData name="Truong Hoang Linh" userId="bae046a27722609d" providerId="LiveId" clId="{81A64BE9-15DB-4018-BA33-BFB8C5F6C382}" dt="2021-09-29T08:49:47.768" v="2103" actId="11529"/>
          <ac:spMkLst>
            <pc:docMk/>
            <pc:sldMk cId="704838350" sldId="304"/>
            <ac:spMk id="6" creationId="{EA321D68-CF99-4C00-944F-7D955FDC36DE}"/>
          </ac:spMkLst>
        </pc:spChg>
        <pc:spChg chg="add mod">
          <ac:chgData name="Truong Hoang Linh" userId="bae046a27722609d" providerId="LiveId" clId="{81A64BE9-15DB-4018-BA33-BFB8C5F6C382}" dt="2021-09-29T08:50:19.903" v="2191" actId="207"/>
          <ac:spMkLst>
            <pc:docMk/>
            <pc:sldMk cId="704838350" sldId="304"/>
            <ac:spMk id="7" creationId="{28FFEF3D-B22E-4086-AD37-DBF7365EB196}"/>
          </ac:spMkLst>
        </pc:spChg>
        <pc:spChg chg="add mod">
          <ac:chgData name="Truong Hoang Linh" userId="bae046a27722609d" providerId="LiveId" clId="{81A64BE9-15DB-4018-BA33-BFB8C5F6C382}" dt="2021-09-29T08:50:50.786" v="2195" actId="1076"/>
          <ac:spMkLst>
            <pc:docMk/>
            <pc:sldMk cId="704838350" sldId="304"/>
            <ac:spMk id="8" creationId="{B28AE311-E56F-4361-8774-2863BB449A5A}"/>
          </ac:spMkLst>
        </pc:spChg>
        <pc:picChg chg="add del mod">
          <ac:chgData name="Truong Hoang Linh" userId="bae046a27722609d" providerId="LiveId" clId="{81A64BE9-15DB-4018-BA33-BFB8C5F6C382}" dt="2021-09-29T08:41:29.846" v="1899" actId="21"/>
          <ac:picMkLst>
            <pc:docMk/>
            <pc:sldMk cId="704838350" sldId="304"/>
            <ac:picMk id="4" creationId="{187EAD40-AE09-4A2F-9C72-1A2F216543D7}"/>
          </ac:picMkLst>
        </pc:picChg>
        <pc:picChg chg="add mod">
          <ac:chgData name="Truong Hoang Linh" userId="bae046a27722609d" providerId="LiveId" clId="{81A64BE9-15DB-4018-BA33-BFB8C5F6C382}" dt="2021-09-29T08:43:27.120" v="1928" actId="1076"/>
          <ac:picMkLst>
            <pc:docMk/>
            <pc:sldMk cId="704838350" sldId="304"/>
            <ac:picMk id="5" creationId="{52F7153C-EEC3-457D-862B-EAD476212706}"/>
          </ac:picMkLst>
        </pc:picChg>
      </pc:sldChg>
      <pc:sldChg chg="addSp delSp modSp add mod delAnim modAnim">
        <pc:chgData name="Truong Hoang Linh" userId="bae046a27722609d" providerId="LiveId" clId="{81A64BE9-15DB-4018-BA33-BFB8C5F6C382}" dt="2021-09-29T08:49:26.456" v="2101"/>
        <pc:sldMkLst>
          <pc:docMk/>
          <pc:sldMk cId="2464366867" sldId="305"/>
        </pc:sldMkLst>
        <pc:spChg chg="mod">
          <ac:chgData name="Truong Hoang Linh" userId="bae046a27722609d" providerId="LiveId" clId="{81A64BE9-15DB-4018-BA33-BFB8C5F6C382}" dt="2021-09-29T08:44:29.308" v="1935" actId="404"/>
          <ac:spMkLst>
            <pc:docMk/>
            <pc:sldMk cId="2464366867" sldId="305"/>
            <ac:spMk id="2" creationId="{98EFB866-2018-F64A-B18F-C2D0BBD87CC3}"/>
          </ac:spMkLst>
        </pc:spChg>
        <pc:spChg chg="mod">
          <ac:chgData name="Truong Hoang Linh" userId="bae046a27722609d" providerId="LiveId" clId="{81A64BE9-15DB-4018-BA33-BFB8C5F6C382}" dt="2021-09-29T08:48:37.732" v="2081" actId="14100"/>
          <ac:spMkLst>
            <pc:docMk/>
            <pc:sldMk cId="2464366867" sldId="305"/>
            <ac:spMk id="3" creationId="{EB6BE47F-96FA-1848-A3A0-04940C76E118}"/>
          </ac:spMkLst>
        </pc:spChg>
        <pc:spChg chg="add mod">
          <ac:chgData name="Truong Hoang Linh" userId="bae046a27722609d" providerId="LiveId" clId="{81A64BE9-15DB-4018-BA33-BFB8C5F6C382}" dt="2021-09-29T08:48:10.652" v="2079" actId="207"/>
          <ac:spMkLst>
            <pc:docMk/>
            <pc:sldMk cId="2464366867" sldId="305"/>
            <ac:spMk id="7" creationId="{75BBF76D-C9D2-49B0-9E20-03A4A268F09C}"/>
          </ac:spMkLst>
        </pc:spChg>
        <pc:spChg chg="add mod">
          <ac:chgData name="Truong Hoang Linh" userId="bae046a27722609d" providerId="LiveId" clId="{81A64BE9-15DB-4018-BA33-BFB8C5F6C382}" dt="2021-09-29T08:47:29.970" v="2076" actId="1076"/>
          <ac:spMkLst>
            <pc:docMk/>
            <pc:sldMk cId="2464366867" sldId="305"/>
            <ac:spMk id="8" creationId="{BB449DF0-FE6B-472D-A8AA-B90C857BEE52}"/>
          </ac:spMkLst>
        </pc:spChg>
        <pc:spChg chg="add mod">
          <ac:chgData name="Truong Hoang Linh" userId="bae046a27722609d" providerId="LiveId" clId="{81A64BE9-15DB-4018-BA33-BFB8C5F6C382}" dt="2021-09-29T08:49:21.559" v="2100" actId="114"/>
          <ac:spMkLst>
            <pc:docMk/>
            <pc:sldMk cId="2464366867" sldId="305"/>
            <ac:spMk id="9" creationId="{CCD66F67-1C28-4063-B9FD-6C8A129C2705}"/>
          </ac:spMkLst>
        </pc:spChg>
        <pc:picChg chg="del">
          <ac:chgData name="Truong Hoang Linh" userId="bae046a27722609d" providerId="LiveId" clId="{81A64BE9-15DB-4018-BA33-BFB8C5F6C382}" dt="2021-09-29T08:44:52.845" v="1937" actId="478"/>
          <ac:picMkLst>
            <pc:docMk/>
            <pc:sldMk cId="2464366867" sldId="305"/>
            <ac:picMk id="4" creationId="{46AB0267-CBF0-4F80-8F51-FB481C6C6DCA}"/>
          </ac:picMkLst>
        </pc:picChg>
        <pc:picChg chg="del">
          <ac:chgData name="Truong Hoang Linh" userId="bae046a27722609d" providerId="LiveId" clId="{81A64BE9-15DB-4018-BA33-BFB8C5F6C382}" dt="2021-09-29T08:44:52.238" v="1936" actId="478"/>
          <ac:picMkLst>
            <pc:docMk/>
            <pc:sldMk cId="2464366867" sldId="305"/>
            <ac:picMk id="5" creationId="{98BA2325-6D5E-41C8-8625-1AB7517B31B3}"/>
          </ac:picMkLst>
        </pc:picChg>
      </pc:sldChg>
      <pc:sldChg chg="delSp modSp add mod ord delAnim modAnim">
        <pc:chgData name="Truong Hoang Linh" userId="bae046a27722609d" providerId="LiveId" clId="{81A64BE9-15DB-4018-BA33-BFB8C5F6C382}" dt="2021-09-29T08:52:55.966" v="2210"/>
        <pc:sldMkLst>
          <pc:docMk/>
          <pc:sldMk cId="3834596586" sldId="306"/>
        </pc:sldMkLst>
        <pc:spChg chg="mod">
          <ac:chgData name="Truong Hoang Linh" userId="bae046a27722609d" providerId="LiveId" clId="{81A64BE9-15DB-4018-BA33-BFB8C5F6C382}" dt="2021-09-29T08:51:59.986" v="2206" actId="403"/>
          <ac:spMkLst>
            <pc:docMk/>
            <pc:sldMk cId="3834596586" sldId="306"/>
            <ac:spMk id="2" creationId="{98EFB866-2018-F64A-B18F-C2D0BBD87CC3}"/>
          </ac:spMkLst>
        </pc:spChg>
        <pc:spChg chg="mod">
          <ac:chgData name="Truong Hoang Linh" userId="bae046a27722609d" providerId="LiveId" clId="{81A64BE9-15DB-4018-BA33-BFB8C5F6C382}" dt="2021-09-29T08:52:55.966" v="2210"/>
          <ac:spMkLst>
            <pc:docMk/>
            <pc:sldMk cId="3834596586" sldId="306"/>
            <ac:spMk id="3" creationId="{EB6BE47F-96FA-1848-A3A0-04940C76E118}"/>
          </ac:spMkLst>
        </pc:spChg>
        <pc:spChg chg="del">
          <ac:chgData name="Truong Hoang Linh" userId="bae046a27722609d" providerId="LiveId" clId="{81A64BE9-15DB-4018-BA33-BFB8C5F6C382}" dt="2021-09-29T08:52:53.618" v="2207" actId="478"/>
          <ac:spMkLst>
            <pc:docMk/>
            <pc:sldMk cId="3834596586" sldId="306"/>
            <ac:spMk id="7" creationId="{75BBF76D-C9D2-49B0-9E20-03A4A268F09C}"/>
          </ac:spMkLst>
        </pc:spChg>
        <pc:spChg chg="del">
          <ac:chgData name="Truong Hoang Linh" userId="bae046a27722609d" providerId="LiveId" clId="{81A64BE9-15DB-4018-BA33-BFB8C5F6C382}" dt="2021-09-29T08:52:54.674" v="2209" actId="478"/>
          <ac:spMkLst>
            <pc:docMk/>
            <pc:sldMk cId="3834596586" sldId="306"/>
            <ac:spMk id="8" creationId="{BB449DF0-FE6B-472D-A8AA-B90C857BEE52}"/>
          </ac:spMkLst>
        </pc:spChg>
        <pc:spChg chg="del">
          <ac:chgData name="Truong Hoang Linh" userId="bae046a27722609d" providerId="LiveId" clId="{81A64BE9-15DB-4018-BA33-BFB8C5F6C382}" dt="2021-09-29T08:52:53.995" v="2208" actId="478"/>
          <ac:spMkLst>
            <pc:docMk/>
            <pc:sldMk cId="3834596586" sldId="306"/>
            <ac:spMk id="9" creationId="{CCD66F67-1C28-4063-B9FD-6C8A129C2705}"/>
          </ac:spMkLst>
        </pc:spChg>
      </pc:sldChg>
      <pc:sldMasterChg chg="modTransition modSldLayout">
        <pc:chgData name="Truong Hoang Linh" userId="bae046a27722609d" providerId="LiveId" clId="{81A64BE9-15DB-4018-BA33-BFB8C5F6C382}" dt="2021-09-29T03:13:19.547" v="680"/>
        <pc:sldMasterMkLst>
          <pc:docMk/>
          <pc:sldMasterMk cId="3750171755" sldId="2147483672"/>
        </pc:sldMasterMkLst>
        <pc:sldLayoutChg chg="modTransition">
          <pc:chgData name="Truong Hoang Linh" userId="bae046a27722609d" providerId="LiveId" clId="{81A64BE9-15DB-4018-BA33-BFB8C5F6C382}" dt="2021-09-29T03:13:19.547" v="680"/>
          <pc:sldLayoutMkLst>
            <pc:docMk/>
            <pc:sldMasterMk cId="3750171755" sldId="2147483672"/>
            <pc:sldLayoutMk cId="3321558305" sldId="2147483673"/>
          </pc:sldLayoutMkLst>
        </pc:sldLayoutChg>
        <pc:sldLayoutChg chg="modTransition">
          <pc:chgData name="Truong Hoang Linh" userId="bae046a27722609d" providerId="LiveId" clId="{81A64BE9-15DB-4018-BA33-BFB8C5F6C382}" dt="2021-09-29T03:13:19.547" v="680"/>
          <pc:sldLayoutMkLst>
            <pc:docMk/>
            <pc:sldMasterMk cId="3750171755" sldId="2147483672"/>
            <pc:sldLayoutMk cId="4188088043" sldId="2147483674"/>
          </pc:sldLayoutMkLst>
        </pc:sldLayoutChg>
        <pc:sldLayoutChg chg="modTransition">
          <pc:chgData name="Truong Hoang Linh" userId="bae046a27722609d" providerId="LiveId" clId="{81A64BE9-15DB-4018-BA33-BFB8C5F6C382}" dt="2021-09-29T03:13:19.547" v="680"/>
          <pc:sldLayoutMkLst>
            <pc:docMk/>
            <pc:sldMasterMk cId="3750171755" sldId="2147483672"/>
            <pc:sldLayoutMk cId="3509590" sldId="2147483675"/>
          </pc:sldLayoutMkLst>
        </pc:sldLayoutChg>
        <pc:sldLayoutChg chg="modTransition">
          <pc:chgData name="Truong Hoang Linh" userId="bae046a27722609d" providerId="LiveId" clId="{81A64BE9-15DB-4018-BA33-BFB8C5F6C382}" dt="2021-09-29T03:13:19.547" v="680"/>
          <pc:sldLayoutMkLst>
            <pc:docMk/>
            <pc:sldMasterMk cId="3750171755" sldId="2147483672"/>
            <pc:sldLayoutMk cId="3834597869" sldId="2147483676"/>
          </pc:sldLayoutMkLst>
        </pc:sldLayoutChg>
        <pc:sldLayoutChg chg="modTransition">
          <pc:chgData name="Truong Hoang Linh" userId="bae046a27722609d" providerId="LiveId" clId="{81A64BE9-15DB-4018-BA33-BFB8C5F6C382}" dt="2021-09-29T03:13:19.547" v="680"/>
          <pc:sldLayoutMkLst>
            <pc:docMk/>
            <pc:sldMasterMk cId="3750171755" sldId="2147483672"/>
            <pc:sldLayoutMk cId="2087003557" sldId="2147483677"/>
          </pc:sldLayoutMkLst>
        </pc:sldLayoutChg>
        <pc:sldLayoutChg chg="modTransition">
          <pc:chgData name="Truong Hoang Linh" userId="bae046a27722609d" providerId="LiveId" clId="{81A64BE9-15DB-4018-BA33-BFB8C5F6C382}" dt="2021-09-29T03:13:19.547" v="680"/>
          <pc:sldLayoutMkLst>
            <pc:docMk/>
            <pc:sldMasterMk cId="3750171755" sldId="2147483672"/>
            <pc:sldLayoutMk cId="2632517810" sldId="2147483678"/>
          </pc:sldLayoutMkLst>
        </pc:sldLayoutChg>
        <pc:sldLayoutChg chg="modTransition">
          <pc:chgData name="Truong Hoang Linh" userId="bae046a27722609d" providerId="LiveId" clId="{81A64BE9-15DB-4018-BA33-BFB8C5F6C382}" dt="2021-09-29T03:13:19.547" v="680"/>
          <pc:sldLayoutMkLst>
            <pc:docMk/>
            <pc:sldMasterMk cId="3750171755" sldId="2147483672"/>
            <pc:sldLayoutMk cId="3843731802" sldId="2147483679"/>
          </pc:sldLayoutMkLst>
        </pc:sldLayoutChg>
        <pc:sldLayoutChg chg="modTransition">
          <pc:chgData name="Truong Hoang Linh" userId="bae046a27722609d" providerId="LiveId" clId="{81A64BE9-15DB-4018-BA33-BFB8C5F6C382}" dt="2021-09-29T03:13:19.547" v="680"/>
          <pc:sldLayoutMkLst>
            <pc:docMk/>
            <pc:sldMasterMk cId="3750171755" sldId="2147483672"/>
            <pc:sldLayoutMk cId="3446538236" sldId="2147483680"/>
          </pc:sldLayoutMkLst>
        </pc:sldLayoutChg>
        <pc:sldLayoutChg chg="modTransition">
          <pc:chgData name="Truong Hoang Linh" userId="bae046a27722609d" providerId="LiveId" clId="{81A64BE9-15DB-4018-BA33-BFB8C5F6C382}" dt="2021-09-29T03:13:19.547" v="680"/>
          <pc:sldLayoutMkLst>
            <pc:docMk/>
            <pc:sldMasterMk cId="3750171755" sldId="2147483672"/>
            <pc:sldLayoutMk cId="3390408326" sldId="2147483681"/>
          </pc:sldLayoutMkLst>
        </pc:sldLayoutChg>
        <pc:sldLayoutChg chg="modTransition">
          <pc:chgData name="Truong Hoang Linh" userId="bae046a27722609d" providerId="LiveId" clId="{81A64BE9-15DB-4018-BA33-BFB8C5F6C382}" dt="2021-09-29T03:13:19.547" v="680"/>
          <pc:sldLayoutMkLst>
            <pc:docMk/>
            <pc:sldMasterMk cId="3750171755" sldId="2147483672"/>
            <pc:sldLayoutMk cId="3941304960" sldId="2147483682"/>
          </pc:sldLayoutMkLst>
        </pc:sldLayoutChg>
        <pc:sldLayoutChg chg="modTransition">
          <pc:chgData name="Truong Hoang Linh" userId="bae046a27722609d" providerId="LiveId" clId="{81A64BE9-15DB-4018-BA33-BFB8C5F6C382}" dt="2021-09-29T03:13:19.547" v="680"/>
          <pc:sldLayoutMkLst>
            <pc:docMk/>
            <pc:sldMasterMk cId="3750171755" sldId="2147483672"/>
            <pc:sldLayoutMk cId="162835495" sldId="2147483683"/>
          </pc:sldLayoutMkLst>
        </pc:sldLayoutChg>
      </pc:sldMasterChg>
    </pc:docChg>
  </pc:docChgLst>
  <pc:docChgLst>
    <pc:chgData name="Truong Hoang Linh" userId="bae046a27722609d" providerId="LiveId" clId="{74AFDDEB-CBE2-4F05-9E24-0D531F935FB4}"/>
    <pc:docChg chg="undo custSel modSld">
      <pc:chgData name="Truong Hoang Linh" userId="bae046a27722609d" providerId="LiveId" clId="{74AFDDEB-CBE2-4F05-9E24-0D531F935FB4}" dt="2021-10-23T12:28:06.300" v="2" actId="478"/>
      <pc:docMkLst>
        <pc:docMk/>
      </pc:docMkLst>
      <pc:sldChg chg="delSp mod delAnim">
        <pc:chgData name="Truong Hoang Linh" userId="bae046a27722609d" providerId="LiveId" clId="{74AFDDEB-CBE2-4F05-9E24-0D531F935FB4}" dt="2021-10-23T11:59:40.720" v="0" actId="478"/>
        <pc:sldMkLst>
          <pc:docMk/>
          <pc:sldMk cId="1001068392" sldId="337"/>
        </pc:sldMkLst>
        <pc:picChg chg="del">
          <ac:chgData name="Truong Hoang Linh" userId="bae046a27722609d" providerId="LiveId" clId="{74AFDDEB-CBE2-4F05-9E24-0D531F935FB4}" dt="2021-10-23T11:59:40.720" v="0" actId="478"/>
          <ac:picMkLst>
            <pc:docMk/>
            <pc:sldMk cId="1001068392" sldId="337"/>
            <ac:picMk id="5" creationId="{292B9E4B-CE56-4994-99C2-EED50B71186B}"/>
          </ac:picMkLst>
        </pc:picChg>
      </pc:sldChg>
      <pc:sldChg chg="addSp delSp mod addAnim delAnim">
        <pc:chgData name="Truong Hoang Linh" userId="bae046a27722609d" providerId="LiveId" clId="{74AFDDEB-CBE2-4F05-9E24-0D531F935FB4}" dt="2021-10-23T12:28:06.300" v="2" actId="478"/>
        <pc:sldMkLst>
          <pc:docMk/>
          <pc:sldMk cId="564955499" sldId="342"/>
        </pc:sldMkLst>
        <pc:spChg chg="add del">
          <ac:chgData name="Truong Hoang Linh" userId="bae046a27722609d" providerId="LiveId" clId="{74AFDDEB-CBE2-4F05-9E24-0D531F935FB4}" dt="2021-10-23T12:28:06.300" v="2" actId="478"/>
          <ac:spMkLst>
            <pc:docMk/>
            <pc:sldMk cId="564955499" sldId="342"/>
            <ac:spMk id="18" creationId="{728428CF-8C54-4328-A755-3AEBFE689FF0}"/>
          </ac:spMkLst>
        </pc:spChg>
      </pc:sldChg>
    </pc:docChg>
  </pc:docChgLst>
  <pc:docChgLst>
    <pc:chgData name="Truong Hoang Linh" userId="29f9092d-49ba-491b-ad98-6284657dd282" providerId="ADAL" clId="{09068838-ABE4-43A0-8555-3E98DE57D12D}"/>
    <pc:docChg chg="undo custSel addSld delSld modSld sldOrd addSection modSection">
      <pc:chgData name="Truong Hoang Linh" userId="29f9092d-49ba-491b-ad98-6284657dd282" providerId="ADAL" clId="{09068838-ABE4-43A0-8555-3E98DE57D12D}" dt="2020-04-28T02:29:07.901" v="13070"/>
      <pc:docMkLst>
        <pc:docMk/>
      </pc:docMkLst>
      <pc:sldChg chg="modSp">
        <pc:chgData name="Truong Hoang Linh" userId="29f9092d-49ba-491b-ad98-6284657dd282" providerId="ADAL" clId="{09068838-ABE4-43A0-8555-3E98DE57D12D}" dt="2020-04-24T05:20:54.575" v="7370" actId="403"/>
        <pc:sldMkLst>
          <pc:docMk/>
          <pc:sldMk cId="3485123534" sldId="257"/>
        </pc:sldMkLst>
        <pc:spChg chg="mod">
          <ac:chgData name="Truong Hoang Linh" userId="29f9092d-49ba-491b-ad98-6284657dd282" providerId="ADAL" clId="{09068838-ABE4-43A0-8555-3E98DE57D12D}" dt="2020-04-24T05:20:54.575" v="7370" actId="403"/>
          <ac:spMkLst>
            <pc:docMk/>
            <pc:sldMk cId="3485123534" sldId="257"/>
            <ac:spMk id="2" creationId="{3158E773-43FA-4278-80B7-792529D95F20}"/>
          </ac:spMkLst>
        </pc:spChg>
      </pc:sldChg>
      <pc:sldChg chg="addSp delSp modSp modAnim">
        <pc:chgData name="Truong Hoang Linh" userId="29f9092d-49ba-491b-ad98-6284657dd282" providerId="ADAL" clId="{09068838-ABE4-43A0-8555-3E98DE57D12D}" dt="2020-04-27T13:44:41.484" v="13032" actId="113"/>
        <pc:sldMkLst>
          <pc:docMk/>
          <pc:sldMk cId="4315401" sldId="258"/>
        </pc:sldMkLst>
        <pc:spChg chg="add del mod">
          <ac:chgData name="Truong Hoang Linh" userId="29f9092d-49ba-491b-ad98-6284657dd282" providerId="ADAL" clId="{09068838-ABE4-43A0-8555-3E98DE57D12D}" dt="2020-04-19T08:23:11.639" v="1088" actId="12084"/>
          <ac:spMkLst>
            <pc:docMk/>
            <pc:sldMk cId="4315401" sldId="258"/>
            <ac:spMk id="3" creationId="{7A0F37D3-163D-4389-92C5-E5E51DDCBC69}"/>
          </ac:spMkLst>
        </pc:spChg>
        <pc:spChg chg="add del mod">
          <ac:chgData name="Truong Hoang Linh" userId="29f9092d-49ba-491b-ad98-6284657dd282" providerId="ADAL" clId="{09068838-ABE4-43A0-8555-3E98DE57D12D}" dt="2020-04-26T12:31:29.995" v="11958" actId="478"/>
          <ac:spMkLst>
            <pc:docMk/>
            <pc:sldMk cId="4315401" sldId="258"/>
            <ac:spMk id="3" creationId="{FC7D9C36-34C2-4984-BBBF-FE0BF1BA9976}"/>
          </ac:spMkLst>
        </pc:spChg>
        <pc:spChg chg="add mod">
          <ac:chgData name="Truong Hoang Linh" userId="29f9092d-49ba-491b-ad98-6284657dd282" providerId="ADAL" clId="{09068838-ABE4-43A0-8555-3E98DE57D12D}" dt="2020-04-26T12:31:50.098" v="11970" actId="1076"/>
          <ac:spMkLst>
            <pc:docMk/>
            <pc:sldMk cId="4315401" sldId="258"/>
            <ac:spMk id="4" creationId="{D6BCA1A7-691D-4638-B121-7656ED90DAB2}"/>
          </ac:spMkLst>
        </pc:spChg>
        <pc:spChg chg="add mod">
          <ac:chgData name="Truong Hoang Linh" userId="29f9092d-49ba-491b-ad98-6284657dd282" providerId="ADAL" clId="{09068838-ABE4-43A0-8555-3E98DE57D12D}" dt="2020-04-26T12:32:00.625" v="11973" actId="1076"/>
          <ac:spMkLst>
            <pc:docMk/>
            <pc:sldMk cId="4315401" sldId="258"/>
            <ac:spMk id="6" creationId="{0DD5F09C-01AC-4C9B-B939-1A4A555BEEE6}"/>
          </ac:spMkLst>
        </pc:spChg>
        <pc:spChg chg="add del mod">
          <ac:chgData name="Truong Hoang Linh" userId="29f9092d-49ba-491b-ad98-6284657dd282" providerId="ADAL" clId="{09068838-ABE4-43A0-8555-3E98DE57D12D}" dt="2020-04-19T08:23:55.827" v="1093" actId="11529"/>
          <ac:spMkLst>
            <pc:docMk/>
            <pc:sldMk cId="4315401" sldId="258"/>
            <ac:spMk id="6" creationId="{E793D0D8-233F-459B-818B-E01F438FE343}"/>
          </ac:spMkLst>
        </pc:spChg>
        <pc:spChg chg="add mod">
          <ac:chgData name="Truong Hoang Linh" userId="29f9092d-49ba-491b-ad98-6284657dd282" providerId="ADAL" clId="{09068838-ABE4-43A0-8555-3E98DE57D12D}" dt="2020-04-26T12:32:11.649" v="11978" actId="1076"/>
          <ac:spMkLst>
            <pc:docMk/>
            <pc:sldMk cId="4315401" sldId="258"/>
            <ac:spMk id="7" creationId="{E0C7929D-01A0-409E-9DCE-AE0768AD811E}"/>
          </ac:spMkLst>
        </pc:spChg>
        <pc:spChg chg="add mod">
          <ac:chgData name="Truong Hoang Linh" userId="29f9092d-49ba-491b-ad98-6284657dd282" providerId="ADAL" clId="{09068838-ABE4-43A0-8555-3E98DE57D12D}" dt="2020-04-26T12:32:22.209" v="11984" actId="1076"/>
          <ac:spMkLst>
            <pc:docMk/>
            <pc:sldMk cId="4315401" sldId="258"/>
            <ac:spMk id="8" creationId="{78E8CEBA-B1A7-4C8A-AFEA-BD467594D3C2}"/>
          </ac:spMkLst>
        </pc:spChg>
        <pc:graphicFrameChg chg="add del mod">
          <ac:chgData name="Truong Hoang Linh" userId="29f9092d-49ba-491b-ad98-6284657dd282" providerId="ADAL" clId="{09068838-ABE4-43A0-8555-3E98DE57D12D}" dt="2020-04-27T13:43:19.190" v="13026" actId="1032"/>
          <ac:graphicFrameMkLst>
            <pc:docMk/>
            <pc:sldMk cId="4315401" sldId="258"/>
            <ac:graphicFrameMk id="3" creationId="{FAAA8EAA-9B11-4637-AA5C-D2478D1DC277}"/>
          </ac:graphicFrameMkLst>
        </pc:graphicFrameChg>
        <pc:graphicFrameChg chg="add del mod">
          <ac:chgData name="Truong Hoang Linh" userId="29f9092d-49ba-491b-ad98-6284657dd282" providerId="ADAL" clId="{09068838-ABE4-43A0-8555-3E98DE57D12D}" dt="2020-04-19T08:22:53.507" v="1087" actId="12084"/>
          <ac:graphicFrameMkLst>
            <pc:docMk/>
            <pc:sldMk cId="4315401" sldId="258"/>
            <ac:graphicFrameMk id="4" creationId="{8A00ABD8-0678-4CD0-ADC2-8B1FB6DB5A10}"/>
          </ac:graphicFrameMkLst>
        </pc:graphicFrameChg>
        <pc:graphicFrameChg chg="add mod">
          <ac:chgData name="Truong Hoang Linh" userId="29f9092d-49ba-491b-ad98-6284657dd282" providerId="ADAL" clId="{09068838-ABE4-43A0-8555-3E98DE57D12D}" dt="2020-04-27T13:44:41.484" v="13032" actId="113"/>
          <ac:graphicFrameMkLst>
            <pc:docMk/>
            <pc:sldMk cId="4315401" sldId="258"/>
            <ac:graphicFrameMk id="5" creationId="{16DFD3A5-FC5F-4F9F-832E-80A383DA6295}"/>
          </ac:graphicFrameMkLst>
        </pc:graphicFrameChg>
      </pc:sldChg>
      <pc:sldChg chg="del">
        <pc:chgData name="Truong Hoang Linh" userId="29f9092d-49ba-491b-ad98-6284657dd282" providerId="ADAL" clId="{09068838-ABE4-43A0-8555-3E98DE57D12D}" dt="2020-04-18T13:46:18.302" v="24" actId="47"/>
        <pc:sldMkLst>
          <pc:docMk/>
          <pc:sldMk cId="3501397271" sldId="259"/>
        </pc:sldMkLst>
      </pc:sldChg>
      <pc:sldChg chg="addSp delSp modSp modNotesTx">
        <pc:chgData name="Truong Hoang Linh" userId="29f9092d-49ba-491b-ad98-6284657dd282" providerId="ADAL" clId="{09068838-ABE4-43A0-8555-3E98DE57D12D}" dt="2020-04-27T06:30:59.468" v="12646" actId="1076"/>
        <pc:sldMkLst>
          <pc:docMk/>
          <pc:sldMk cId="3543339002" sldId="260"/>
        </pc:sldMkLst>
        <pc:spChg chg="del">
          <ac:chgData name="Truong Hoang Linh" userId="29f9092d-49ba-491b-ad98-6284657dd282" providerId="ADAL" clId="{09068838-ABE4-43A0-8555-3E98DE57D12D}" dt="2020-04-18T14:02:00.134" v="32"/>
          <ac:spMkLst>
            <pc:docMk/>
            <pc:sldMk cId="3543339002" sldId="260"/>
            <ac:spMk id="3" creationId="{7A0F37D3-163D-4389-92C5-E5E51DDCBC69}"/>
          </ac:spMkLst>
        </pc:spChg>
        <pc:spChg chg="add del mod">
          <ac:chgData name="Truong Hoang Linh" userId="29f9092d-49ba-491b-ad98-6284657dd282" providerId="ADAL" clId="{09068838-ABE4-43A0-8555-3E98DE57D12D}" dt="2020-04-27T06:29:58.527" v="12626" actId="931"/>
          <ac:spMkLst>
            <pc:docMk/>
            <pc:sldMk cId="3543339002" sldId="260"/>
            <ac:spMk id="4" creationId="{5D6D010E-CC95-49AC-8C67-13E7D982EC66}"/>
          </ac:spMkLst>
        </pc:spChg>
        <pc:spChg chg="add del mod">
          <ac:chgData name="Truong Hoang Linh" userId="29f9092d-49ba-491b-ad98-6284657dd282" providerId="ADAL" clId="{09068838-ABE4-43A0-8555-3E98DE57D12D}" dt="2020-04-18T14:10:15.262" v="50"/>
          <ac:spMkLst>
            <pc:docMk/>
            <pc:sldMk cId="3543339002" sldId="260"/>
            <ac:spMk id="8" creationId="{E2C59A57-49B6-4429-94EA-C1DE85F2C50F}"/>
          </ac:spMkLst>
        </pc:spChg>
        <pc:graphicFrameChg chg="ord">
          <ac:chgData name="Truong Hoang Linh" userId="29f9092d-49ba-491b-ad98-6284657dd282" providerId="ADAL" clId="{09068838-ABE4-43A0-8555-3E98DE57D12D}" dt="2020-04-27T06:30:42.261" v="12640" actId="167"/>
          <ac:graphicFrameMkLst>
            <pc:docMk/>
            <pc:sldMk cId="3543339002" sldId="260"/>
            <ac:graphicFrameMk id="7" creationId="{7A6FE23A-08C4-4D0B-BC9F-7B7B55D10B95}"/>
          </ac:graphicFrameMkLst>
        </pc:graphicFrameChg>
        <pc:picChg chg="add del mod">
          <ac:chgData name="Truong Hoang Linh" userId="29f9092d-49ba-491b-ad98-6284657dd282" providerId="ADAL" clId="{09068838-ABE4-43A0-8555-3E98DE57D12D}" dt="2020-04-18T14:04:38.880" v="42" actId="478"/>
          <ac:picMkLst>
            <pc:docMk/>
            <pc:sldMk cId="3543339002" sldId="260"/>
            <ac:picMk id="5" creationId="{FC18290B-62B2-4A47-A106-B00339799F4D}"/>
          </ac:picMkLst>
        </pc:picChg>
        <pc:picChg chg="add mod ord">
          <ac:chgData name="Truong Hoang Linh" userId="29f9092d-49ba-491b-ad98-6284657dd282" providerId="ADAL" clId="{09068838-ABE4-43A0-8555-3E98DE57D12D}" dt="2020-04-27T06:30:28.189" v="12639" actId="14100"/>
          <ac:picMkLst>
            <pc:docMk/>
            <pc:sldMk cId="3543339002" sldId="260"/>
            <ac:picMk id="6" creationId="{6419F77D-15BD-4DEF-B14E-DB9A053780E4}"/>
          </ac:picMkLst>
        </pc:picChg>
        <pc:picChg chg="add del mod">
          <ac:chgData name="Truong Hoang Linh" userId="29f9092d-49ba-491b-ad98-6284657dd282" providerId="ADAL" clId="{09068838-ABE4-43A0-8555-3E98DE57D12D}" dt="2020-04-27T06:29:50.965" v="12625" actId="478"/>
          <ac:picMkLst>
            <pc:docMk/>
            <pc:sldMk cId="3543339002" sldId="260"/>
            <ac:picMk id="10" creationId="{32B0FAD8-E539-4531-9E3E-79E452A0DADB}"/>
          </ac:picMkLst>
        </pc:picChg>
        <pc:picChg chg="add mod">
          <ac:chgData name="Truong Hoang Linh" userId="29f9092d-49ba-491b-ad98-6284657dd282" providerId="ADAL" clId="{09068838-ABE4-43A0-8555-3E98DE57D12D}" dt="2020-04-27T06:30:56.821" v="12645" actId="1076"/>
          <ac:picMkLst>
            <pc:docMk/>
            <pc:sldMk cId="3543339002" sldId="260"/>
            <ac:picMk id="12" creationId="{DE3CCC3B-2792-4A1C-8AE3-E6AD01D08C6E}"/>
          </ac:picMkLst>
        </pc:picChg>
        <pc:picChg chg="add mod">
          <ac:chgData name="Truong Hoang Linh" userId="29f9092d-49ba-491b-ad98-6284657dd282" providerId="ADAL" clId="{09068838-ABE4-43A0-8555-3E98DE57D12D}" dt="2020-04-27T06:30:47.205" v="12641" actId="1076"/>
          <ac:picMkLst>
            <pc:docMk/>
            <pc:sldMk cId="3543339002" sldId="260"/>
            <ac:picMk id="14" creationId="{12273DC1-65B9-448A-BA19-02AEA65A535B}"/>
          </ac:picMkLst>
        </pc:picChg>
        <pc:picChg chg="add mod">
          <ac:chgData name="Truong Hoang Linh" userId="29f9092d-49ba-491b-ad98-6284657dd282" providerId="ADAL" clId="{09068838-ABE4-43A0-8555-3E98DE57D12D}" dt="2020-04-18T14:13:58.132" v="239" actId="1076"/>
          <ac:picMkLst>
            <pc:docMk/>
            <pc:sldMk cId="3543339002" sldId="260"/>
            <ac:picMk id="15" creationId="{DE3CCC3B-2792-4A1C-8AE3-E6AD01D08C6E}"/>
          </ac:picMkLst>
        </pc:picChg>
        <pc:picChg chg="add mod">
          <ac:chgData name="Truong Hoang Linh" userId="29f9092d-49ba-491b-ad98-6284657dd282" providerId="ADAL" clId="{09068838-ABE4-43A0-8555-3E98DE57D12D}" dt="2020-04-27T06:30:59.468" v="12646" actId="1076"/>
          <ac:picMkLst>
            <pc:docMk/>
            <pc:sldMk cId="3543339002" sldId="260"/>
            <ac:picMk id="16" creationId="{DE3CCC3B-2792-4A1C-8AE3-E6AD01D08C6E}"/>
          </ac:picMkLst>
        </pc:picChg>
        <pc:picChg chg="add mod">
          <ac:chgData name="Truong Hoang Linh" userId="29f9092d-49ba-491b-ad98-6284657dd282" providerId="ADAL" clId="{09068838-ABE4-43A0-8555-3E98DE57D12D}" dt="2020-04-27T06:30:52.309" v="12644" actId="1076"/>
          <ac:picMkLst>
            <pc:docMk/>
            <pc:sldMk cId="3543339002" sldId="260"/>
            <ac:picMk id="17" creationId="{DE3CCC3B-2792-4A1C-8AE3-E6AD01D08C6E}"/>
          </ac:picMkLst>
        </pc:picChg>
        <pc:picChg chg="add del mod">
          <ac:chgData name="Truong Hoang Linh" userId="29f9092d-49ba-491b-ad98-6284657dd282" providerId="ADAL" clId="{09068838-ABE4-43A0-8555-3E98DE57D12D}" dt="2020-04-18T14:10:02.827" v="49" actId="478"/>
          <ac:picMkLst>
            <pc:docMk/>
            <pc:sldMk cId="3543339002" sldId="260"/>
            <ac:picMk id="1026" creationId="{196A8ECA-EC82-457A-A67E-50ED3837B4B8}"/>
          </ac:picMkLst>
        </pc:picChg>
      </pc:sldChg>
      <pc:sldChg chg="del">
        <pc:chgData name="Truong Hoang Linh" userId="29f9092d-49ba-491b-ad98-6284657dd282" providerId="ADAL" clId="{09068838-ABE4-43A0-8555-3E98DE57D12D}" dt="2020-04-19T02:55:07.989" v="368" actId="47"/>
        <pc:sldMkLst>
          <pc:docMk/>
          <pc:sldMk cId="1417000836" sldId="261"/>
        </pc:sldMkLst>
      </pc:sldChg>
      <pc:sldChg chg="del">
        <pc:chgData name="Truong Hoang Linh" userId="29f9092d-49ba-491b-ad98-6284657dd282" providerId="ADAL" clId="{09068838-ABE4-43A0-8555-3E98DE57D12D}" dt="2020-04-19T02:55:09.712" v="370" actId="47"/>
        <pc:sldMkLst>
          <pc:docMk/>
          <pc:sldMk cId="1513637410" sldId="262"/>
        </pc:sldMkLst>
      </pc:sldChg>
      <pc:sldChg chg="del">
        <pc:chgData name="Truong Hoang Linh" userId="29f9092d-49ba-491b-ad98-6284657dd282" providerId="ADAL" clId="{09068838-ABE4-43A0-8555-3E98DE57D12D}" dt="2020-04-19T02:55:09.168" v="369" actId="47"/>
        <pc:sldMkLst>
          <pc:docMk/>
          <pc:sldMk cId="2843058445" sldId="263"/>
        </pc:sldMkLst>
      </pc:sldChg>
      <pc:sldChg chg="addSp delSp modSp add modAnim modNotesTx">
        <pc:chgData name="Truong Hoang Linh" userId="29f9092d-49ba-491b-ad98-6284657dd282" providerId="ADAL" clId="{09068838-ABE4-43A0-8555-3E98DE57D12D}" dt="2020-04-27T07:56:47.754" v="12689" actId="207"/>
        <pc:sldMkLst>
          <pc:docMk/>
          <pc:sldMk cId="1645037338" sldId="264"/>
        </pc:sldMkLst>
        <pc:spChg chg="add mod">
          <ac:chgData name="Truong Hoang Linh" userId="29f9092d-49ba-491b-ad98-6284657dd282" providerId="ADAL" clId="{09068838-ABE4-43A0-8555-3E98DE57D12D}" dt="2020-04-27T07:56:47.754" v="12689" actId="207"/>
          <ac:spMkLst>
            <pc:docMk/>
            <pc:sldMk cId="1645037338" sldId="264"/>
            <ac:spMk id="3" creationId="{0D672882-BE8F-408B-AC18-578E5EC20E0C}"/>
          </ac:spMkLst>
        </pc:spChg>
        <pc:spChg chg="add del">
          <ac:chgData name="Truong Hoang Linh" userId="29f9092d-49ba-491b-ad98-6284657dd282" providerId="ADAL" clId="{09068838-ABE4-43A0-8555-3E98DE57D12D}" dt="2020-04-19T08:45:47.649" v="3068" actId="478"/>
          <ac:spMkLst>
            <pc:docMk/>
            <pc:sldMk cId="1645037338" sldId="264"/>
            <ac:spMk id="3" creationId="{EF800A4B-AA27-4D9A-8E56-C2464D169D61}"/>
          </ac:spMkLst>
        </pc:spChg>
        <pc:spChg chg="add del mod">
          <ac:chgData name="Truong Hoang Linh" userId="29f9092d-49ba-491b-ad98-6284657dd282" providerId="ADAL" clId="{09068838-ABE4-43A0-8555-3E98DE57D12D}" dt="2020-04-18T14:15:38.353" v="249" actId="478"/>
          <ac:spMkLst>
            <pc:docMk/>
            <pc:sldMk cId="1645037338" sldId="264"/>
            <ac:spMk id="4" creationId="{56A554DD-A990-420F-ACEC-2D876A6578B6}"/>
          </ac:spMkLst>
        </pc:spChg>
        <pc:spChg chg="add mod">
          <ac:chgData name="Truong Hoang Linh" userId="29f9092d-49ba-491b-ad98-6284657dd282" providerId="ADAL" clId="{09068838-ABE4-43A0-8555-3E98DE57D12D}" dt="2020-04-19T08:53:33.888" v="3349" actId="1076"/>
          <ac:spMkLst>
            <pc:docMk/>
            <pc:sldMk cId="1645037338" sldId="264"/>
            <ac:spMk id="5" creationId="{FD48B956-D42F-4AD6-A2EA-ABE766D21D48}"/>
          </ac:spMkLst>
        </pc:spChg>
        <pc:spChg chg="add mod">
          <ac:chgData name="Truong Hoang Linh" userId="29f9092d-49ba-491b-ad98-6284657dd282" providerId="ADAL" clId="{09068838-ABE4-43A0-8555-3E98DE57D12D}" dt="2020-04-19T08:53:48.336" v="3352" actId="1076"/>
          <ac:spMkLst>
            <pc:docMk/>
            <pc:sldMk cId="1645037338" sldId="264"/>
            <ac:spMk id="6" creationId="{D56E3836-7FA1-4628-9E76-1A73A24A1407}"/>
          </ac:spMkLst>
        </pc:spChg>
        <pc:spChg chg="add mod">
          <ac:chgData name="Truong Hoang Linh" userId="29f9092d-49ba-491b-ad98-6284657dd282" providerId="ADAL" clId="{09068838-ABE4-43A0-8555-3E98DE57D12D}" dt="2020-04-19T08:53:38.608" v="3350" actId="1076"/>
          <ac:spMkLst>
            <pc:docMk/>
            <pc:sldMk cId="1645037338" sldId="264"/>
            <ac:spMk id="8" creationId="{F1A7506C-4634-4ECD-8CC4-4438B4824B17}"/>
          </ac:spMkLst>
        </pc:spChg>
        <pc:spChg chg="add mod">
          <ac:chgData name="Truong Hoang Linh" userId="29f9092d-49ba-491b-ad98-6284657dd282" providerId="ADAL" clId="{09068838-ABE4-43A0-8555-3E98DE57D12D}" dt="2020-04-19T08:53:44.920" v="3351" actId="1076"/>
          <ac:spMkLst>
            <pc:docMk/>
            <pc:sldMk cId="1645037338" sldId="264"/>
            <ac:spMk id="9" creationId="{84A49EBE-1B24-44E8-B1AB-0378B2FDD8A0}"/>
          </ac:spMkLst>
        </pc:spChg>
        <pc:spChg chg="add mod">
          <ac:chgData name="Truong Hoang Linh" userId="29f9092d-49ba-491b-ad98-6284657dd282" providerId="ADAL" clId="{09068838-ABE4-43A0-8555-3E98DE57D12D}" dt="2020-04-27T07:16:20.181" v="12652" actId="14100"/>
          <ac:spMkLst>
            <pc:docMk/>
            <pc:sldMk cId="1645037338" sldId="264"/>
            <ac:spMk id="13" creationId="{33EC8046-7022-4E4A-92BA-CC356E01B410}"/>
          </ac:spMkLst>
        </pc:spChg>
        <pc:graphicFrameChg chg="add mod">
          <ac:chgData name="Truong Hoang Linh" userId="29f9092d-49ba-491b-ad98-6284657dd282" providerId="ADAL" clId="{09068838-ABE4-43A0-8555-3E98DE57D12D}" dt="2020-04-19T08:53:29.128" v="3348" actId="1076"/>
          <ac:graphicFrameMkLst>
            <pc:docMk/>
            <pc:sldMk cId="1645037338" sldId="264"/>
            <ac:graphicFrameMk id="4" creationId="{2F5E1A1C-1C0C-4722-917B-95F44F2E2F03}"/>
          </ac:graphicFrameMkLst>
        </pc:graphicFrameChg>
        <pc:graphicFrameChg chg="mod">
          <ac:chgData name="Truong Hoang Linh" userId="29f9092d-49ba-491b-ad98-6284657dd282" providerId="ADAL" clId="{09068838-ABE4-43A0-8555-3E98DE57D12D}" dt="2020-04-19T02:55:58.450" v="418" actId="14100"/>
          <ac:graphicFrameMkLst>
            <pc:docMk/>
            <pc:sldMk cId="1645037338" sldId="264"/>
            <ac:graphicFrameMk id="7" creationId="{7A6FE23A-08C4-4D0B-BC9F-7B7B55D10B95}"/>
          </ac:graphicFrameMkLst>
        </pc:graphicFrameChg>
        <pc:picChg chg="del">
          <ac:chgData name="Truong Hoang Linh" userId="29f9092d-49ba-491b-ad98-6284657dd282" providerId="ADAL" clId="{09068838-ABE4-43A0-8555-3E98DE57D12D}" dt="2020-04-18T14:15:31.579" v="247" actId="478"/>
          <ac:picMkLst>
            <pc:docMk/>
            <pc:sldMk cId="1645037338" sldId="264"/>
            <ac:picMk id="10" creationId="{32B0FAD8-E539-4531-9E3E-79E452A0DADB}"/>
          </ac:picMkLst>
        </pc:picChg>
        <pc:picChg chg="del">
          <ac:chgData name="Truong Hoang Linh" userId="29f9092d-49ba-491b-ad98-6284657dd282" providerId="ADAL" clId="{09068838-ABE4-43A0-8555-3E98DE57D12D}" dt="2020-04-18T14:15:38.954" v="250" actId="478"/>
          <ac:picMkLst>
            <pc:docMk/>
            <pc:sldMk cId="1645037338" sldId="264"/>
            <ac:picMk id="12" creationId="{DE3CCC3B-2792-4A1C-8AE3-E6AD01D08C6E}"/>
          </ac:picMkLst>
        </pc:picChg>
        <pc:picChg chg="del">
          <ac:chgData name="Truong Hoang Linh" userId="29f9092d-49ba-491b-ad98-6284657dd282" providerId="ADAL" clId="{09068838-ABE4-43A0-8555-3E98DE57D12D}" dt="2020-04-18T14:15:39.747" v="252" actId="478"/>
          <ac:picMkLst>
            <pc:docMk/>
            <pc:sldMk cId="1645037338" sldId="264"/>
            <ac:picMk id="14" creationId="{12273DC1-65B9-448A-BA19-02AEA65A535B}"/>
          </ac:picMkLst>
        </pc:picChg>
        <pc:picChg chg="del">
          <ac:chgData name="Truong Hoang Linh" userId="29f9092d-49ba-491b-ad98-6284657dd282" providerId="ADAL" clId="{09068838-ABE4-43A0-8555-3E98DE57D12D}" dt="2020-04-18T14:15:39.364" v="251" actId="478"/>
          <ac:picMkLst>
            <pc:docMk/>
            <pc:sldMk cId="1645037338" sldId="264"/>
            <ac:picMk id="15" creationId="{DE3CCC3B-2792-4A1C-8AE3-E6AD01D08C6E}"/>
          </ac:picMkLst>
        </pc:picChg>
        <pc:picChg chg="del">
          <ac:chgData name="Truong Hoang Linh" userId="29f9092d-49ba-491b-ad98-6284657dd282" providerId="ADAL" clId="{09068838-ABE4-43A0-8555-3E98DE57D12D}" dt="2020-04-18T14:15:36.402" v="248" actId="478"/>
          <ac:picMkLst>
            <pc:docMk/>
            <pc:sldMk cId="1645037338" sldId="264"/>
            <ac:picMk id="16" creationId="{DE3CCC3B-2792-4A1C-8AE3-E6AD01D08C6E}"/>
          </ac:picMkLst>
        </pc:picChg>
        <pc:picChg chg="del">
          <ac:chgData name="Truong Hoang Linh" userId="29f9092d-49ba-491b-ad98-6284657dd282" providerId="ADAL" clId="{09068838-ABE4-43A0-8555-3E98DE57D12D}" dt="2020-04-18T14:15:40.450" v="253" actId="478"/>
          <ac:picMkLst>
            <pc:docMk/>
            <pc:sldMk cId="1645037338" sldId="264"/>
            <ac:picMk id="17" creationId="{DE3CCC3B-2792-4A1C-8AE3-E6AD01D08C6E}"/>
          </ac:picMkLst>
        </pc:picChg>
      </pc:sldChg>
      <pc:sldChg chg="addSp delSp modSp add ord modTransition delAnim modAnim modNotesTx">
        <pc:chgData name="Truong Hoang Linh" userId="29f9092d-49ba-491b-ad98-6284657dd282" providerId="ADAL" clId="{09068838-ABE4-43A0-8555-3E98DE57D12D}" dt="2020-04-28T02:29:07.901" v="13070"/>
        <pc:sldMkLst>
          <pc:docMk/>
          <pc:sldMk cId="1857205809" sldId="265"/>
        </pc:sldMkLst>
        <pc:spChg chg="mod">
          <ac:chgData name="Truong Hoang Linh" userId="29f9092d-49ba-491b-ad98-6284657dd282" providerId="ADAL" clId="{09068838-ABE4-43A0-8555-3E98DE57D12D}" dt="2020-04-19T09:19:34.521" v="3546" actId="20577"/>
          <ac:spMkLst>
            <pc:docMk/>
            <pc:sldMk cId="1857205809" sldId="265"/>
            <ac:spMk id="2" creationId="{A8D3DF87-BC05-4D13-BE87-DEFD2BE8BB1D}"/>
          </ac:spMkLst>
        </pc:spChg>
        <pc:spChg chg="del">
          <ac:chgData name="Truong Hoang Linh" userId="29f9092d-49ba-491b-ad98-6284657dd282" providerId="ADAL" clId="{09068838-ABE4-43A0-8555-3E98DE57D12D}" dt="2020-04-19T09:10:31.731" v="3395" actId="478"/>
          <ac:spMkLst>
            <pc:docMk/>
            <pc:sldMk cId="1857205809" sldId="265"/>
            <ac:spMk id="5" creationId="{FD48B956-D42F-4AD6-A2EA-ABE766D21D48}"/>
          </ac:spMkLst>
        </pc:spChg>
        <pc:spChg chg="del">
          <ac:chgData name="Truong Hoang Linh" userId="29f9092d-49ba-491b-ad98-6284657dd282" providerId="ADAL" clId="{09068838-ABE4-43A0-8555-3E98DE57D12D}" dt="2020-04-19T09:10:31.731" v="3395" actId="478"/>
          <ac:spMkLst>
            <pc:docMk/>
            <pc:sldMk cId="1857205809" sldId="265"/>
            <ac:spMk id="6" creationId="{D56E3836-7FA1-4628-9E76-1A73A24A1407}"/>
          </ac:spMkLst>
        </pc:spChg>
        <pc:spChg chg="add mod">
          <ac:chgData name="Truong Hoang Linh" userId="29f9092d-49ba-491b-ad98-6284657dd282" providerId="ADAL" clId="{09068838-ABE4-43A0-8555-3E98DE57D12D}" dt="2020-04-27T08:13:04.049" v="12765" actId="207"/>
          <ac:spMkLst>
            <pc:docMk/>
            <pc:sldMk cId="1857205809" sldId="265"/>
            <ac:spMk id="8" creationId="{31A6F252-54A5-4E5B-9B79-C4178CB623C9}"/>
          </ac:spMkLst>
        </pc:spChg>
        <pc:spChg chg="del">
          <ac:chgData name="Truong Hoang Linh" userId="29f9092d-49ba-491b-ad98-6284657dd282" providerId="ADAL" clId="{09068838-ABE4-43A0-8555-3E98DE57D12D}" dt="2020-04-19T09:10:31.731" v="3395" actId="478"/>
          <ac:spMkLst>
            <pc:docMk/>
            <pc:sldMk cId="1857205809" sldId="265"/>
            <ac:spMk id="8" creationId="{F1A7506C-4634-4ECD-8CC4-4438B4824B17}"/>
          </ac:spMkLst>
        </pc:spChg>
        <pc:spChg chg="del">
          <ac:chgData name="Truong Hoang Linh" userId="29f9092d-49ba-491b-ad98-6284657dd282" providerId="ADAL" clId="{09068838-ABE4-43A0-8555-3E98DE57D12D}" dt="2020-04-19T09:10:31.731" v="3395" actId="478"/>
          <ac:spMkLst>
            <pc:docMk/>
            <pc:sldMk cId="1857205809" sldId="265"/>
            <ac:spMk id="9" creationId="{84A49EBE-1B24-44E8-B1AB-0378B2FDD8A0}"/>
          </ac:spMkLst>
        </pc:spChg>
        <pc:spChg chg="add mod">
          <ac:chgData name="Truong Hoang Linh" userId="29f9092d-49ba-491b-ad98-6284657dd282" providerId="ADAL" clId="{09068838-ABE4-43A0-8555-3E98DE57D12D}" dt="2020-04-27T08:13:02.217" v="12764" actId="207"/>
          <ac:spMkLst>
            <pc:docMk/>
            <pc:sldMk cId="1857205809" sldId="265"/>
            <ac:spMk id="10" creationId="{DF717B0D-D4F4-4993-9409-49B65234BB6D}"/>
          </ac:spMkLst>
        </pc:spChg>
        <pc:spChg chg="del">
          <ac:chgData name="Truong Hoang Linh" userId="29f9092d-49ba-491b-ad98-6284657dd282" providerId="ADAL" clId="{09068838-ABE4-43A0-8555-3E98DE57D12D}" dt="2020-04-19T09:10:31.731" v="3395" actId="478"/>
          <ac:spMkLst>
            <pc:docMk/>
            <pc:sldMk cId="1857205809" sldId="265"/>
            <ac:spMk id="13" creationId="{33EC8046-7022-4E4A-92BA-CC356E01B410}"/>
          </ac:spMkLst>
        </pc:spChg>
        <pc:graphicFrameChg chg="add del mod">
          <ac:chgData name="Truong Hoang Linh" userId="29f9092d-49ba-491b-ad98-6284657dd282" providerId="ADAL" clId="{09068838-ABE4-43A0-8555-3E98DE57D12D}" dt="2020-04-27T08:10:14.665" v="12693"/>
          <ac:graphicFrameMkLst>
            <pc:docMk/>
            <pc:sldMk cId="1857205809" sldId="265"/>
            <ac:graphicFrameMk id="3" creationId="{2E35BBA4-91DD-4EB5-9EC9-0F6292B3A460}"/>
          </ac:graphicFrameMkLst>
        </pc:graphicFrameChg>
        <pc:graphicFrameChg chg="del">
          <ac:chgData name="Truong Hoang Linh" userId="29f9092d-49ba-491b-ad98-6284657dd282" providerId="ADAL" clId="{09068838-ABE4-43A0-8555-3E98DE57D12D}" dt="2020-04-19T09:10:31.731" v="3395" actId="478"/>
          <ac:graphicFrameMkLst>
            <pc:docMk/>
            <pc:sldMk cId="1857205809" sldId="265"/>
            <ac:graphicFrameMk id="4" creationId="{2F5E1A1C-1C0C-4722-917B-95F44F2E2F03}"/>
          </ac:graphicFrameMkLst>
        </pc:graphicFrameChg>
        <pc:graphicFrameChg chg="add del mod">
          <ac:chgData name="Truong Hoang Linh" userId="29f9092d-49ba-491b-ad98-6284657dd282" providerId="ADAL" clId="{09068838-ABE4-43A0-8555-3E98DE57D12D}" dt="2020-04-27T08:10:28.130" v="12698"/>
          <ac:graphicFrameMkLst>
            <pc:docMk/>
            <pc:sldMk cId="1857205809" sldId="265"/>
            <ac:graphicFrameMk id="4" creationId="{BB20C25A-727A-4BFA-88D2-F052AE125352}"/>
          </ac:graphicFrameMkLst>
        </pc:graphicFrameChg>
        <pc:graphicFrameChg chg="add del mod">
          <ac:chgData name="Truong Hoang Linh" userId="29f9092d-49ba-491b-ad98-6284657dd282" providerId="ADAL" clId="{09068838-ABE4-43A0-8555-3E98DE57D12D}" dt="2020-04-27T08:10:51.444" v="12708"/>
          <ac:graphicFrameMkLst>
            <pc:docMk/>
            <pc:sldMk cId="1857205809" sldId="265"/>
            <ac:graphicFrameMk id="6" creationId="{D28F492D-3A63-4668-9D23-4F8F7E47643A}"/>
          </ac:graphicFrameMkLst>
        </pc:graphicFrameChg>
        <pc:graphicFrameChg chg="mod">
          <ac:chgData name="Truong Hoang Linh" userId="29f9092d-49ba-491b-ad98-6284657dd282" providerId="ADAL" clId="{09068838-ABE4-43A0-8555-3E98DE57D12D}" dt="2020-04-19T09:10:42.382" v="3397" actId="207"/>
          <ac:graphicFrameMkLst>
            <pc:docMk/>
            <pc:sldMk cId="1857205809" sldId="265"/>
            <ac:graphicFrameMk id="7" creationId="{7A6FE23A-08C4-4D0B-BC9F-7B7B55D10B95}"/>
          </ac:graphicFrameMkLst>
        </pc:graphicFrameChg>
      </pc:sldChg>
      <pc:sldChg chg="modSp modAnim">
        <pc:chgData name="Truong Hoang Linh" userId="29f9092d-49ba-491b-ad98-6284657dd282" providerId="ADAL" clId="{09068838-ABE4-43A0-8555-3E98DE57D12D}" dt="2020-04-27T08:34:23.406" v="12890"/>
        <pc:sldMkLst>
          <pc:docMk/>
          <pc:sldMk cId="1829362366" sldId="266"/>
        </pc:sldMkLst>
        <pc:spChg chg="mod">
          <ac:chgData name="Truong Hoang Linh" userId="29f9092d-49ba-491b-ad98-6284657dd282" providerId="ADAL" clId="{09068838-ABE4-43A0-8555-3E98DE57D12D}" dt="2020-04-27T08:32:58.801" v="12883" actId="404"/>
          <ac:spMkLst>
            <pc:docMk/>
            <pc:sldMk cId="1829362366" sldId="266"/>
            <ac:spMk id="10" creationId="{DF717B0D-D4F4-4993-9409-49B65234BB6D}"/>
          </ac:spMkLst>
        </pc:spChg>
        <pc:spChg chg="mod">
          <ac:chgData name="Truong Hoang Linh" userId="29f9092d-49ba-491b-ad98-6284657dd282" providerId="ADAL" clId="{09068838-ABE4-43A0-8555-3E98DE57D12D}" dt="2020-04-27T08:33:50.087" v="12888" actId="1038"/>
          <ac:spMkLst>
            <pc:docMk/>
            <pc:sldMk cId="1829362366" sldId="266"/>
            <ac:spMk id="37" creationId="{00000000-0000-0000-0000-000000000000}"/>
          </ac:spMkLst>
        </pc:spChg>
        <pc:spChg chg="mod">
          <ac:chgData name="Truong Hoang Linh" userId="29f9092d-49ba-491b-ad98-6284657dd282" providerId="ADAL" clId="{09068838-ABE4-43A0-8555-3E98DE57D12D}" dt="2020-04-27T08:33:50.087" v="12888" actId="1038"/>
          <ac:spMkLst>
            <pc:docMk/>
            <pc:sldMk cId="1829362366" sldId="266"/>
            <ac:spMk id="38" creationId="{00000000-0000-0000-0000-000000000000}"/>
          </ac:spMkLst>
        </pc:spChg>
        <pc:picChg chg="mod">
          <ac:chgData name="Truong Hoang Linh" userId="29f9092d-49ba-491b-ad98-6284657dd282" providerId="ADAL" clId="{09068838-ABE4-43A0-8555-3E98DE57D12D}" dt="2020-04-27T08:33:50.087" v="12888" actId="1038"/>
          <ac:picMkLst>
            <pc:docMk/>
            <pc:sldMk cId="1829362366" sldId="266"/>
            <ac:picMk id="6" creationId="{00000000-0000-0000-0000-000000000000}"/>
          </ac:picMkLst>
        </pc:picChg>
      </pc:sldChg>
      <pc:sldChg chg="modSp modNotesTx">
        <pc:chgData name="Truong Hoang Linh" userId="29f9092d-49ba-491b-ad98-6284657dd282" providerId="ADAL" clId="{09068838-ABE4-43A0-8555-3E98DE57D12D}" dt="2020-04-27T09:09:36.958" v="12960" actId="20577"/>
        <pc:sldMkLst>
          <pc:docMk/>
          <pc:sldMk cId="387471179" sldId="269"/>
        </pc:sldMkLst>
        <pc:spChg chg="mod">
          <ac:chgData name="Truong Hoang Linh" userId="29f9092d-49ba-491b-ad98-6284657dd282" providerId="ADAL" clId="{09068838-ABE4-43A0-8555-3E98DE57D12D}" dt="2020-04-27T08:16:10.713" v="12769" actId="207"/>
          <ac:spMkLst>
            <pc:docMk/>
            <pc:sldMk cId="387471179" sldId="269"/>
            <ac:spMk id="7" creationId="{DF717B0D-D4F4-4993-9409-49B65234BB6D}"/>
          </ac:spMkLst>
        </pc:spChg>
        <pc:spChg chg="mod">
          <ac:chgData name="Truong Hoang Linh" userId="29f9092d-49ba-491b-ad98-6284657dd282" providerId="ADAL" clId="{09068838-ABE4-43A0-8555-3E98DE57D12D}" dt="2020-04-26T08:44:34.292" v="11002" actId="404"/>
          <ac:spMkLst>
            <pc:docMk/>
            <pc:sldMk cId="387471179" sldId="269"/>
            <ac:spMk id="11" creationId="{00000000-0000-0000-0000-000000000000}"/>
          </ac:spMkLst>
        </pc:spChg>
        <pc:spChg chg="mod">
          <ac:chgData name="Truong Hoang Linh" userId="29f9092d-49ba-491b-ad98-6284657dd282" providerId="ADAL" clId="{09068838-ABE4-43A0-8555-3E98DE57D12D}" dt="2020-04-22T02:49:06.510" v="3866" actId="1076"/>
          <ac:spMkLst>
            <pc:docMk/>
            <pc:sldMk cId="387471179" sldId="269"/>
            <ac:spMk id="12" creationId="{00000000-0000-0000-0000-000000000000}"/>
          </ac:spMkLst>
        </pc:spChg>
      </pc:sldChg>
      <pc:sldChg chg="addSp delSp modSp">
        <pc:chgData name="Truong Hoang Linh" userId="29f9092d-49ba-491b-ad98-6284657dd282" providerId="ADAL" clId="{09068838-ABE4-43A0-8555-3E98DE57D12D}" dt="2020-04-22T12:22:33.085" v="5383" actId="14100"/>
        <pc:sldMkLst>
          <pc:docMk/>
          <pc:sldMk cId="4171377883" sldId="271"/>
        </pc:sldMkLst>
        <pc:spChg chg="mod">
          <ac:chgData name="Truong Hoang Linh" userId="29f9092d-49ba-491b-ad98-6284657dd282" providerId="ADAL" clId="{09068838-ABE4-43A0-8555-3E98DE57D12D}" dt="2020-04-22T12:22:33.085" v="5383" actId="14100"/>
          <ac:spMkLst>
            <pc:docMk/>
            <pc:sldMk cId="4171377883" sldId="271"/>
            <ac:spMk id="10" creationId="{DF717B0D-D4F4-4993-9409-49B65234BB6D}"/>
          </ac:spMkLst>
        </pc:spChg>
        <pc:spChg chg="add del mod">
          <ac:chgData name="Truong Hoang Linh" userId="29f9092d-49ba-491b-ad98-6284657dd282" providerId="ADAL" clId="{09068838-ABE4-43A0-8555-3E98DE57D12D}" dt="2020-04-22T12:21:05.941" v="5351" actId="14100"/>
          <ac:spMkLst>
            <pc:docMk/>
            <pc:sldMk cId="4171377883" sldId="271"/>
            <ac:spMk id="37" creationId="{00000000-0000-0000-0000-000000000000}"/>
          </ac:spMkLst>
        </pc:spChg>
        <pc:spChg chg="mod">
          <ac:chgData name="Truong Hoang Linh" userId="29f9092d-49ba-491b-ad98-6284657dd282" providerId="ADAL" clId="{09068838-ABE4-43A0-8555-3E98DE57D12D}" dt="2020-04-22T12:21:11.925" v="5353" actId="1076"/>
          <ac:spMkLst>
            <pc:docMk/>
            <pc:sldMk cId="4171377883" sldId="271"/>
            <ac:spMk id="38" creationId="{00000000-0000-0000-0000-000000000000}"/>
          </ac:spMkLst>
        </pc:spChg>
        <pc:graphicFrameChg chg="add del mod">
          <ac:chgData name="Truong Hoang Linh" userId="29f9092d-49ba-491b-ad98-6284657dd282" providerId="ADAL" clId="{09068838-ABE4-43A0-8555-3E98DE57D12D}" dt="2020-04-22T12:09:55.613" v="4924"/>
          <ac:graphicFrameMkLst>
            <pc:docMk/>
            <pc:sldMk cId="4171377883" sldId="271"/>
            <ac:graphicFrameMk id="3" creationId="{646F7A47-EB9C-43D2-8E5F-77EC56CE1FF4}"/>
          </ac:graphicFrameMkLst>
        </pc:graphicFrameChg>
        <pc:graphicFrameChg chg="add del mod">
          <ac:chgData name="Truong Hoang Linh" userId="29f9092d-49ba-491b-ad98-6284657dd282" providerId="ADAL" clId="{09068838-ABE4-43A0-8555-3E98DE57D12D}" dt="2020-04-22T12:11:42.837" v="4976"/>
          <ac:graphicFrameMkLst>
            <pc:docMk/>
            <pc:sldMk cId="4171377883" sldId="271"/>
            <ac:graphicFrameMk id="5" creationId="{BBC11D4B-ECF6-495D-BC83-A55AD899E32C}"/>
          </ac:graphicFrameMkLst>
        </pc:graphicFrameChg>
        <pc:picChg chg="add del mod">
          <ac:chgData name="Truong Hoang Linh" userId="29f9092d-49ba-491b-ad98-6284657dd282" providerId="ADAL" clId="{09068838-ABE4-43A0-8555-3E98DE57D12D}" dt="2020-04-22T12:11:42.229" v="4973" actId="478"/>
          <ac:picMkLst>
            <pc:docMk/>
            <pc:sldMk cId="4171377883" sldId="271"/>
            <ac:picMk id="4" creationId="{9D65AF73-0266-453B-82AC-13C344BA6026}"/>
          </ac:picMkLst>
        </pc:picChg>
        <pc:picChg chg="del">
          <ac:chgData name="Truong Hoang Linh" userId="29f9092d-49ba-491b-ad98-6284657dd282" providerId="ADAL" clId="{09068838-ABE4-43A0-8555-3E98DE57D12D}" dt="2020-04-22T12:09:48.101" v="4918" actId="478"/>
          <ac:picMkLst>
            <pc:docMk/>
            <pc:sldMk cId="4171377883" sldId="271"/>
            <ac:picMk id="6" creationId="{00000000-0000-0000-0000-000000000000}"/>
          </ac:picMkLst>
        </pc:picChg>
        <pc:picChg chg="add mod">
          <ac:chgData name="Truong Hoang Linh" userId="29f9092d-49ba-491b-ad98-6284657dd282" providerId="ADAL" clId="{09068838-ABE4-43A0-8555-3E98DE57D12D}" dt="2020-04-22T12:21:09.188" v="5352" actId="1076"/>
          <ac:picMkLst>
            <pc:docMk/>
            <pc:sldMk cId="4171377883" sldId="271"/>
            <ac:picMk id="7" creationId="{6DD1E66E-17E6-40F3-B514-627F0AED03CA}"/>
          </ac:picMkLst>
        </pc:picChg>
      </pc:sldChg>
      <pc:sldChg chg="addSp delSp modSp add">
        <pc:chgData name="Truong Hoang Linh" userId="29f9092d-49ba-491b-ad98-6284657dd282" providerId="ADAL" clId="{09068838-ABE4-43A0-8555-3E98DE57D12D}" dt="2020-04-26T07:51:52.624" v="10954" actId="404"/>
        <pc:sldMkLst>
          <pc:docMk/>
          <pc:sldMk cId="950948746" sldId="272"/>
        </pc:sldMkLst>
        <pc:spChg chg="mod">
          <ac:chgData name="Truong Hoang Linh" userId="29f9092d-49ba-491b-ad98-6284657dd282" providerId="ADAL" clId="{09068838-ABE4-43A0-8555-3E98DE57D12D}" dt="2020-04-26T07:51:52.624" v="10954" actId="404"/>
          <ac:spMkLst>
            <pc:docMk/>
            <pc:sldMk cId="950948746" sldId="272"/>
            <ac:spMk id="2" creationId="{A8D3DF87-BC05-4D13-BE87-DEFD2BE8BB1D}"/>
          </ac:spMkLst>
        </pc:spChg>
        <pc:spChg chg="mod">
          <ac:chgData name="Truong Hoang Linh" userId="29f9092d-49ba-491b-ad98-6284657dd282" providerId="ADAL" clId="{09068838-ABE4-43A0-8555-3E98DE57D12D}" dt="2020-04-22T08:40:58.942" v="4917" actId="1076"/>
          <ac:spMkLst>
            <pc:docMk/>
            <pc:sldMk cId="950948746" sldId="272"/>
            <ac:spMk id="10" creationId="{DF717B0D-D4F4-4993-9409-49B65234BB6D}"/>
          </ac:spMkLst>
        </pc:spChg>
        <pc:spChg chg="mod">
          <ac:chgData name="Truong Hoang Linh" userId="29f9092d-49ba-491b-ad98-6284657dd282" providerId="ADAL" clId="{09068838-ABE4-43A0-8555-3E98DE57D12D}" dt="2020-04-22T05:51:03.878" v="3953" actId="14100"/>
          <ac:spMkLst>
            <pc:docMk/>
            <pc:sldMk cId="950948746" sldId="272"/>
            <ac:spMk id="37" creationId="{00000000-0000-0000-0000-000000000000}"/>
          </ac:spMkLst>
        </pc:spChg>
        <pc:spChg chg="mod">
          <ac:chgData name="Truong Hoang Linh" userId="29f9092d-49ba-491b-ad98-6284657dd282" providerId="ADAL" clId="{09068838-ABE4-43A0-8555-3E98DE57D12D}" dt="2020-04-22T07:17:09.350" v="4640" actId="14100"/>
          <ac:spMkLst>
            <pc:docMk/>
            <pc:sldMk cId="950948746" sldId="272"/>
            <ac:spMk id="38" creationId="{00000000-0000-0000-0000-000000000000}"/>
          </ac:spMkLst>
        </pc:spChg>
        <pc:graphicFrameChg chg="add del mod">
          <ac:chgData name="Truong Hoang Linh" userId="29f9092d-49ba-491b-ad98-6284657dd282" providerId="ADAL" clId="{09068838-ABE4-43A0-8555-3E98DE57D12D}" dt="2020-04-22T03:14:17.589" v="3878"/>
          <ac:graphicFrameMkLst>
            <pc:docMk/>
            <pc:sldMk cId="950948746" sldId="272"/>
            <ac:graphicFrameMk id="3" creationId="{2BE09CCA-A740-4D8C-995A-621ECF15B997}"/>
          </ac:graphicFrameMkLst>
        </pc:graphicFrameChg>
        <pc:graphicFrameChg chg="add del mod">
          <ac:chgData name="Truong Hoang Linh" userId="29f9092d-49ba-491b-ad98-6284657dd282" providerId="ADAL" clId="{09068838-ABE4-43A0-8555-3E98DE57D12D}" dt="2020-04-22T03:19:58.825" v="3913"/>
          <ac:graphicFrameMkLst>
            <pc:docMk/>
            <pc:sldMk cId="950948746" sldId="272"/>
            <ac:graphicFrameMk id="5" creationId="{CE859835-D8B3-4CAB-A414-A7A884561DDF}"/>
          </ac:graphicFrameMkLst>
        </pc:graphicFrameChg>
        <pc:graphicFrameChg chg="add del mod">
          <ac:chgData name="Truong Hoang Linh" userId="29f9092d-49ba-491b-ad98-6284657dd282" providerId="ADAL" clId="{09068838-ABE4-43A0-8555-3E98DE57D12D}" dt="2020-04-22T03:20:48.933" v="3927"/>
          <ac:graphicFrameMkLst>
            <pc:docMk/>
            <pc:sldMk cId="950948746" sldId="272"/>
            <ac:graphicFrameMk id="8" creationId="{1BB04334-8E87-4CC8-AF87-ECE582F7C19B}"/>
          </ac:graphicFrameMkLst>
        </pc:graphicFrameChg>
        <pc:graphicFrameChg chg="add del mod">
          <ac:chgData name="Truong Hoang Linh" userId="29f9092d-49ba-491b-ad98-6284657dd282" providerId="ADAL" clId="{09068838-ABE4-43A0-8555-3E98DE57D12D}" dt="2020-04-22T05:50:51.288" v="3949"/>
          <ac:graphicFrameMkLst>
            <pc:docMk/>
            <pc:sldMk cId="950948746" sldId="272"/>
            <ac:graphicFrameMk id="11" creationId="{D6B2D580-2D1B-4D79-9932-BB0D75449302}"/>
          </ac:graphicFrameMkLst>
        </pc:graphicFrameChg>
        <pc:graphicFrameChg chg="add del mod">
          <ac:chgData name="Truong Hoang Linh" userId="29f9092d-49ba-491b-ad98-6284657dd282" providerId="ADAL" clId="{09068838-ABE4-43A0-8555-3E98DE57D12D}" dt="2020-04-22T05:52:31.637" v="3959"/>
          <ac:graphicFrameMkLst>
            <pc:docMk/>
            <pc:sldMk cId="950948746" sldId="272"/>
            <ac:graphicFrameMk id="13" creationId="{4294A206-2B3F-421C-9B7A-7F4E6272E33D}"/>
          </ac:graphicFrameMkLst>
        </pc:graphicFrameChg>
        <pc:picChg chg="add del mod">
          <ac:chgData name="Truong Hoang Linh" userId="29f9092d-49ba-491b-ad98-6284657dd282" providerId="ADAL" clId="{09068838-ABE4-43A0-8555-3E98DE57D12D}" dt="2020-04-22T03:19:57.598" v="3910" actId="478"/>
          <ac:picMkLst>
            <pc:docMk/>
            <pc:sldMk cId="950948746" sldId="272"/>
            <ac:picMk id="4" creationId="{51E36C7E-8F78-463C-AFA9-2858E6F6FC71}"/>
          </ac:picMkLst>
        </pc:picChg>
        <pc:picChg chg="del">
          <ac:chgData name="Truong Hoang Linh" userId="29f9092d-49ba-491b-ad98-6284657dd282" providerId="ADAL" clId="{09068838-ABE4-43A0-8555-3E98DE57D12D}" dt="2020-04-22T03:14:16.281" v="3875" actId="478"/>
          <ac:picMkLst>
            <pc:docMk/>
            <pc:sldMk cId="950948746" sldId="272"/>
            <ac:picMk id="6" creationId="{00000000-0000-0000-0000-000000000000}"/>
          </ac:picMkLst>
        </pc:picChg>
        <pc:picChg chg="add del mod">
          <ac:chgData name="Truong Hoang Linh" userId="29f9092d-49ba-491b-ad98-6284657dd282" providerId="ADAL" clId="{09068838-ABE4-43A0-8555-3E98DE57D12D}" dt="2020-04-22T03:20:47.822" v="3924" actId="478"/>
          <ac:picMkLst>
            <pc:docMk/>
            <pc:sldMk cId="950948746" sldId="272"/>
            <ac:picMk id="7" creationId="{FCDF70B3-3ABD-474A-8CA9-3C8350E5AC26}"/>
          </ac:picMkLst>
        </pc:picChg>
        <pc:picChg chg="add del mod">
          <ac:chgData name="Truong Hoang Linh" userId="29f9092d-49ba-491b-ad98-6284657dd282" providerId="ADAL" clId="{09068838-ABE4-43A0-8555-3E98DE57D12D}" dt="2020-04-22T05:50:50.799" v="3946" actId="478"/>
          <ac:picMkLst>
            <pc:docMk/>
            <pc:sldMk cId="950948746" sldId="272"/>
            <ac:picMk id="9" creationId="{036CC1B9-8674-409E-AF78-FC77373BEF6C}"/>
          </ac:picMkLst>
        </pc:picChg>
        <pc:picChg chg="add del mod">
          <ac:chgData name="Truong Hoang Linh" userId="29f9092d-49ba-491b-ad98-6284657dd282" providerId="ADAL" clId="{09068838-ABE4-43A0-8555-3E98DE57D12D}" dt="2020-04-22T05:52:31.191" v="3956" actId="478"/>
          <ac:picMkLst>
            <pc:docMk/>
            <pc:sldMk cId="950948746" sldId="272"/>
            <ac:picMk id="12" creationId="{3F27347B-BC01-4F1B-A9A4-542AE9A61779}"/>
          </ac:picMkLst>
        </pc:picChg>
        <pc:picChg chg="add mod">
          <ac:chgData name="Truong Hoang Linh" userId="29f9092d-49ba-491b-ad98-6284657dd282" providerId="ADAL" clId="{09068838-ABE4-43A0-8555-3E98DE57D12D}" dt="2020-04-22T05:52:42.758" v="3962" actId="1076"/>
          <ac:picMkLst>
            <pc:docMk/>
            <pc:sldMk cId="950948746" sldId="272"/>
            <ac:picMk id="14" creationId="{F6BEF418-C959-4D05-9C06-B87C2B9367A7}"/>
          </ac:picMkLst>
        </pc:picChg>
      </pc:sldChg>
      <pc:sldChg chg="addSp delSp modSp add">
        <pc:chgData name="Truong Hoang Linh" userId="29f9092d-49ba-491b-ad98-6284657dd282" providerId="ADAL" clId="{09068838-ABE4-43A0-8555-3E98DE57D12D}" dt="2020-04-27T12:27:53.968" v="12964" actId="207"/>
        <pc:sldMkLst>
          <pc:docMk/>
          <pc:sldMk cId="2403067216" sldId="273"/>
        </pc:sldMkLst>
        <pc:spChg chg="mod">
          <ac:chgData name="Truong Hoang Linh" userId="29f9092d-49ba-491b-ad98-6284657dd282" providerId="ADAL" clId="{09068838-ABE4-43A0-8555-3E98DE57D12D}" dt="2020-04-26T07:52:00.311" v="10961" actId="404"/>
          <ac:spMkLst>
            <pc:docMk/>
            <pc:sldMk cId="2403067216" sldId="273"/>
            <ac:spMk id="2" creationId="{A8D3DF87-BC05-4D13-BE87-DEFD2BE8BB1D}"/>
          </ac:spMkLst>
        </pc:spChg>
        <pc:spChg chg="add mod">
          <ac:chgData name="Truong Hoang Linh" userId="29f9092d-49ba-491b-ad98-6284657dd282" providerId="ADAL" clId="{09068838-ABE4-43A0-8555-3E98DE57D12D}" dt="2020-04-27T12:27:53.968" v="12964" actId="207"/>
          <ac:spMkLst>
            <pc:docMk/>
            <pc:sldMk cId="2403067216" sldId="273"/>
            <ac:spMk id="9" creationId="{FFCFB731-D2DE-493B-A056-78A140871D29}"/>
          </ac:spMkLst>
        </pc:spChg>
        <pc:spChg chg="mod">
          <ac:chgData name="Truong Hoang Linh" userId="29f9092d-49ba-491b-ad98-6284657dd282" providerId="ADAL" clId="{09068838-ABE4-43A0-8555-3E98DE57D12D}" dt="2020-04-22T08:40:04.421" v="4915" actId="20577"/>
          <ac:spMkLst>
            <pc:docMk/>
            <pc:sldMk cId="2403067216" sldId="273"/>
            <ac:spMk id="10" creationId="{DF717B0D-D4F4-4993-9409-49B65234BB6D}"/>
          </ac:spMkLst>
        </pc:spChg>
        <pc:spChg chg="mod">
          <ac:chgData name="Truong Hoang Linh" userId="29f9092d-49ba-491b-ad98-6284657dd282" providerId="ADAL" clId="{09068838-ABE4-43A0-8555-3E98DE57D12D}" dt="2020-04-22T08:17:48.709" v="4801" actId="14100"/>
          <ac:spMkLst>
            <pc:docMk/>
            <pc:sldMk cId="2403067216" sldId="273"/>
            <ac:spMk id="37" creationId="{00000000-0000-0000-0000-000000000000}"/>
          </ac:spMkLst>
        </pc:spChg>
        <pc:spChg chg="del mod">
          <ac:chgData name="Truong Hoang Linh" userId="29f9092d-49ba-491b-ad98-6284657dd282" providerId="ADAL" clId="{09068838-ABE4-43A0-8555-3E98DE57D12D}" dt="2020-04-22T08:17:14.990" v="4789" actId="478"/>
          <ac:spMkLst>
            <pc:docMk/>
            <pc:sldMk cId="2403067216" sldId="273"/>
            <ac:spMk id="38" creationId="{00000000-0000-0000-0000-000000000000}"/>
          </ac:spMkLst>
        </pc:spChg>
        <pc:graphicFrameChg chg="add del mod">
          <ac:chgData name="Truong Hoang Linh" userId="29f9092d-49ba-491b-ad98-6284657dd282" providerId="ADAL" clId="{09068838-ABE4-43A0-8555-3E98DE57D12D}" dt="2020-04-22T07:58:56.014" v="4670"/>
          <ac:graphicFrameMkLst>
            <pc:docMk/>
            <pc:sldMk cId="2403067216" sldId="273"/>
            <ac:graphicFrameMk id="3" creationId="{E1C7170E-928B-4B7F-B8FC-D7A22C33BECE}"/>
          </ac:graphicFrameMkLst>
        </pc:graphicFrameChg>
        <pc:graphicFrameChg chg="add del mod">
          <ac:chgData name="Truong Hoang Linh" userId="29f9092d-49ba-491b-ad98-6284657dd282" providerId="ADAL" clId="{09068838-ABE4-43A0-8555-3E98DE57D12D}" dt="2020-04-22T08:09:24.726" v="4684"/>
          <ac:graphicFrameMkLst>
            <pc:docMk/>
            <pc:sldMk cId="2403067216" sldId="273"/>
            <ac:graphicFrameMk id="5" creationId="{B67F8042-FEF3-446F-A555-653DFA73EBB4}"/>
          </ac:graphicFrameMkLst>
        </pc:graphicFrameChg>
        <pc:graphicFrameChg chg="add del mod">
          <ac:chgData name="Truong Hoang Linh" userId="29f9092d-49ba-491b-ad98-6284657dd282" providerId="ADAL" clId="{09068838-ABE4-43A0-8555-3E98DE57D12D}" dt="2020-04-22T08:10:23.093" v="4694"/>
          <ac:graphicFrameMkLst>
            <pc:docMk/>
            <pc:sldMk cId="2403067216" sldId="273"/>
            <ac:graphicFrameMk id="7" creationId="{5DEC2BFB-B822-43E6-877A-9AC491066400}"/>
          </ac:graphicFrameMkLst>
        </pc:graphicFrameChg>
        <pc:picChg chg="add del mod">
          <ac:chgData name="Truong Hoang Linh" userId="29f9092d-49ba-491b-ad98-6284657dd282" providerId="ADAL" clId="{09068838-ABE4-43A0-8555-3E98DE57D12D}" dt="2020-04-22T08:09:24.262" v="4681" actId="478"/>
          <ac:picMkLst>
            <pc:docMk/>
            <pc:sldMk cId="2403067216" sldId="273"/>
            <ac:picMk id="4" creationId="{7B705224-D065-4551-BD38-CBF9F2F1AE3F}"/>
          </ac:picMkLst>
        </pc:picChg>
        <pc:picChg chg="add del mod">
          <ac:chgData name="Truong Hoang Linh" userId="29f9092d-49ba-491b-ad98-6284657dd282" providerId="ADAL" clId="{09068838-ABE4-43A0-8555-3E98DE57D12D}" dt="2020-04-22T08:10:22.646" v="4691" actId="478"/>
          <ac:picMkLst>
            <pc:docMk/>
            <pc:sldMk cId="2403067216" sldId="273"/>
            <ac:picMk id="6" creationId="{36B9B8EB-6E4F-4E45-B012-90803DBACD39}"/>
          </ac:picMkLst>
        </pc:picChg>
        <pc:picChg chg="add mod">
          <ac:chgData name="Truong Hoang Linh" userId="29f9092d-49ba-491b-ad98-6284657dd282" providerId="ADAL" clId="{09068838-ABE4-43A0-8555-3E98DE57D12D}" dt="2020-04-22T08:10:28.430" v="4697" actId="14100"/>
          <ac:picMkLst>
            <pc:docMk/>
            <pc:sldMk cId="2403067216" sldId="273"/>
            <ac:picMk id="8" creationId="{17C195DE-2A43-4837-8FC5-B79654967E94}"/>
          </ac:picMkLst>
        </pc:picChg>
        <pc:picChg chg="del">
          <ac:chgData name="Truong Hoang Linh" userId="29f9092d-49ba-491b-ad98-6284657dd282" providerId="ADAL" clId="{09068838-ABE4-43A0-8555-3E98DE57D12D}" dt="2020-04-22T07:58:55.262" v="4667" actId="478"/>
          <ac:picMkLst>
            <pc:docMk/>
            <pc:sldMk cId="2403067216" sldId="273"/>
            <ac:picMk id="14" creationId="{F6BEF418-C959-4D05-9C06-B87C2B9367A7}"/>
          </ac:picMkLst>
        </pc:picChg>
      </pc:sldChg>
      <pc:sldChg chg="add del">
        <pc:chgData name="Truong Hoang Linh" userId="29f9092d-49ba-491b-ad98-6284657dd282" providerId="ADAL" clId="{09068838-ABE4-43A0-8555-3E98DE57D12D}" dt="2020-04-22T12:22:53.176" v="5385"/>
        <pc:sldMkLst>
          <pc:docMk/>
          <pc:sldMk cId="2106699085" sldId="274"/>
        </pc:sldMkLst>
      </pc:sldChg>
      <pc:sldChg chg="addSp delSp modSp add modTransition">
        <pc:chgData name="Truong Hoang Linh" userId="29f9092d-49ba-491b-ad98-6284657dd282" providerId="ADAL" clId="{09068838-ABE4-43A0-8555-3E98DE57D12D}" dt="2020-04-27T13:40:15.222" v="13008"/>
        <pc:sldMkLst>
          <pc:docMk/>
          <pc:sldMk cId="2327789613" sldId="274"/>
        </pc:sldMkLst>
        <pc:spChg chg="mod">
          <ac:chgData name="Truong Hoang Linh" userId="29f9092d-49ba-491b-ad98-6284657dd282" providerId="ADAL" clId="{09068838-ABE4-43A0-8555-3E98DE57D12D}" dt="2020-04-22T12:23:56.687" v="5409" actId="404"/>
          <ac:spMkLst>
            <pc:docMk/>
            <pc:sldMk cId="2327789613" sldId="274"/>
            <ac:spMk id="2" creationId="{A8D3DF87-BC05-4D13-BE87-DEFD2BE8BB1D}"/>
          </ac:spMkLst>
        </pc:spChg>
        <pc:spChg chg="mod">
          <ac:chgData name="Truong Hoang Linh" userId="29f9092d-49ba-491b-ad98-6284657dd282" providerId="ADAL" clId="{09068838-ABE4-43A0-8555-3E98DE57D12D}" dt="2020-04-22T12:57:42.421" v="6314" actId="108"/>
          <ac:spMkLst>
            <pc:docMk/>
            <pc:sldMk cId="2327789613" sldId="274"/>
            <ac:spMk id="10" creationId="{DF717B0D-D4F4-4993-9409-49B65234BB6D}"/>
          </ac:spMkLst>
        </pc:spChg>
        <pc:spChg chg="mod">
          <ac:chgData name="Truong Hoang Linh" userId="29f9092d-49ba-491b-ad98-6284657dd282" providerId="ADAL" clId="{09068838-ABE4-43A0-8555-3E98DE57D12D}" dt="2020-04-22T12:29:08.373" v="5455" actId="1037"/>
          <ac:spMkLst>
            <pc:docMk/>
            <pc:sldMk cId="2327789613" sldId="274"/>
            <ac:spMk id="37" creationId="{00000000-0000-0000-0000-000000000000}"/>
          </ac:spMkLst>
        </pc:spChg>
        <pc:spChg chg="mod">
          <ac:chgData name="Truong Hoang Linh" userId="29f9092d-49ba-491b-ad98-6284657dd282" providerId="ADAL" clId="{09068838-ABE4-43A0-8555-3E98DE57D12D}" dt="2020-04-22T12:30:17.052" v="5471" actId="1076"/>
          <ac:spMkLst>
            <pc:docMk/>
            <pc:sldMk cId="2327789613" sldId="274"/>
            <ac:spMk id="38" creationId="{00000000-0000-0000-0000-000000000000}"/>
          </ac:spMkLst>
        </pc:spChg>
        <pc:graphicFrameChg chg="add del mod">
          <ac:chgData name="Truong Hoang Linh" userId="29f9092d-49ba-491b-ad98-6284657dd282" providerId="ADAL" clId="{09068838-ABE4-43A0-8555-3E98DE57D12D}" dt="2020-04-22T12:27:56.515" v="5429"/>
          <ac:graphicFrameMkLst>
            <pc:docMk/>
            <pc:sldMk cId="2327789613" sldId="274"/>
            <ac:graphicFrameMk id="3" creationId="{DE8D483B-8AA4-4516-BD71-7231B8FF70BA}"/>
          </ac:graphicFrameMkLst>
        </pc:graphicFrameChg>
        <pc:graphicFrameChg chg="add del mod">
          <ac:chgData name="Truong Hoang Linh" userId="29f9092d-49ba-491b-ad98-6284657dd282" providerId="ADAL" clId="{09068838-ABE4-43A0-8555-3E98DE57D12D}" dt="2020-04-22T12:28:27.953" v="5437"/>
          <ac:graphicFrameMkLst>
            <pc:docMk/>
            <pc:sldMk cId="2327789613" sldId="274"/>
            <ac:graphicFrameMk id="5" creationId="{5CA38D81-C3DC-475D-956B-B266B47CAA00}"/>
          </ac:graphicFrameMkLst>
        </pc:graphicFrameChg>
        <pc:picChg chg="add del mod">
          <ac:chgData name="Truong Hoang Linh" userId="29f9092d-49ba-491b-ad98-6284657dd282" providerId="ADAL" clId="{09068838-ABE4-43A0-8555-3E98DE57D12D}" dt="2020-04-22T12:28:26.949" v="5434" actId="478"/>
          <ac:picMkLst>
            <pc:docMk/>
            <pc:sldMk cId="2327789613" sldId="274"/>
            <ac:picMk id="4" creationId="{7820E93F-ED93-4882-AB23-9BBBD5B1F514}"/>
          </ac:picMkLst>
        </pc:picChg>
        <pc:picChg chg="add mod">
          <ac:chgData name="Truong Hoang Linh" userId="29f9092d-49ba-491b-ad98-6284657dd282" providerId="ADAL" clId="{09068838-ABE4-43A0-8555-3E98DE57D12D}" dt="2020-04-22T12:30:13.893" v="5470" actId="1035"/>
          <ac:picMkLst>
            <pc:docMk/>
            <pc:sldMk cId="2327789613" sldId="274"/>
            <ac:picMk id="6" creationId="{9D1551DC-4C31-452D-AA8F-9512CD0EDAFE}"/>
          </ac:picMkLst>
        </pc:picChg>
        <pc:picChg chg="del">
          <ac:chgData name="Truong Hoang Linh" userId="29f9092d-49ba-491b-ad98-6284657dd282" providerId="ADAL" clId="{09068838-ABE4-43A0-8555-3E98DE57D12D}" dt="2020-04-22T12:27:55.477" v="5426" actId="478"/>
          <ac:picMkLst>
            <pc:docMk/>
            <pc:sldMk cId="2327789613" sldId="274"/>
            <ac:picMk id="7" creationId="{6DD1E66E-17E6-40F3-B514-627F0AED03CA}"/>
          </ac:picMkLst>
        </pc:picChg>
      </pc:sldChg>
      <pc:sldChg chg="modSp add del">
        <pc:chgData name="Truong Hoang Linh" userId="29f9092d-49ba-491b-ad98-6284657dd282" providerId="ADAL" clId="{09068838-ABE4-43A0-8555-3E98DE57D12D}" dt="2020-04-23T02:44:15.231" v="6352" actId="2696"/>
        <pc:sldMkLst>
          <pc:docMk/>
          <pc:sldMk cId="3286212904" sldId="275"/>
        </pc:sldMkLst>
        <pc:spChg chg="mod">
          <ac:chgData name="Truong Hoang Linh" userId="29f9092d-49ba-491b-ad98-6284657dd282" providerId="ADAL" clId="{09068838-ABE4-43A0-8555-3E98DE57D12D}" dt="2020-04-22T13:00:57.503" v="6316" actId="20577"/>
          <ac:spMkLst>
            <pc:docMk/>
            <pc:sldMk cId="3286212904" sldId="275"/>
            <ac:spMk id="10" creationId="{DF717B0D-D4F4-4993-9409-49B65234BB6D}"/>
          </ac:spMkLst>
        </pc:spChg>
      </pc:sldChg>
      <pc:sldChg chg="addSp delSp modSp add modNotesTx">
        <pc:chgData name="Truong Hoang Linh" userId="29f9092d-49ba-491b-ad98-6284657dd282" providerId="ADAL" clId="{09068838-ABE4-43A0-8555-3E98DE57D12D}" dt="2020-04-27T13:42:13.015" v="13024" actId="403"/>
        <pc:sldMkLst>
          <pc:docMk/>
          <pc:sldMk cId="3480228600" sldId="276"/>
        </pc:sldMkLst>
        <pc:spChg chg="mod">
          <ac:chgData name="Truong Hoang Linh" userId="29f9092d-49ba-491b-ad98-6284657dd282" providerId="ADAL" clId="{09068838-ABE4-43A0-8555-3E98DE57D12D}" dt="2020-04-23T02:33:56.630" v="6350" actId="20577"/>
          <ac:spMkLst>
            <pc:docMk/>
            <pc:sldMk cId="3480228600" sldId="276"/>
            <ac:spMk id="2" creationId="{A8D3DF87-BC05-4D13-BE87-DEFD2BE8BB1D}"/>
          </ac:spMkLst>
        </pc:spChg>
        <pc:spChg chg="mod">
          <ac:chgData name="Truong Hoang Linh" userId="29f9092d-49ba-491b-ad98-6284657dd282" providerId="ADAL" clId="{09068838-ABE4-43A0-8555-3E98DE57D12D}" dt="2020-04-27T13:42:13.015" v="13024" actId="403"/>
          <ac:spMkLst>
            <pc:docMk/>
            <pc:sldMk cId="3480228600" sldId="276"/>
            <ac:spMk id="10" creationId="{DF717B0D-D4F4-4993-9409-49B65234BB6D}"/>
          </ac:spMkLst>
        </pc:spChg>
        <pc:spChg chg="mod">
          <ac:chgData name="Truong Hoang Linh" userId="29f9092d-49ba-491b-ad98-6284657dd282" providerId="ADAL" clId="{09068838-ABE4-43A0-8555-3E98DE57D12D}" dt="2020-04-24T02:29:14.617" v="6417" actId="1076"/>
          <ac:spMkLst>
            <pc:docMk/>
            <pc:sldMk cId="3480228600" sldId="276"/>
            <ac:spMk id="37" creationId="{00000000-0000-0000-0000-000000000000}"/>
          </ac:spMkLst>
        </pc:spChg>
        <pc:spChg chg="mod">
          <ac:chgData name="Truong Hoang Linh" userId="29f9092d-49ba-491b-ad98-6284657dd282" providerId="ADAL" clId="{09068838-ABE4-43A0-8555-3E98DE57D12D}" dt="2020-04-24T02:29:14.617" v="6417" actId="1076"/>
          <ac:spMkLst>
            <pc:docMk/>
            <pc:sldMk cId="3480228600" sldId="276"/>
            <ac:spMk id="38" creationId="{00000000-0000-0000-0000-000000000000}"/>
          </ac:spMkLst>
        </pc:spChg>
        <pc:graphicFrameChg chg="add del mod">
          <ac:chgData name="Truong Hoang Linh" userId="29f9092d-49ba-491b-ad98-6284657dd282" providerId="ADAL" clId="{09068838-ABE4-43A0-8555-3E98DE57D12D}" dt="2020-04-24T02:27:10.674" v="6356"/>
          <ac:graphicFrameMkLst>
            <pc:docMk/>
            <pc:sldMk cId="3480228600" sldId="276"/>
            <ac:graphicFrameMk id="3" creationId="{C85CBCA8-0B11-4BFD-B683-5D06312EAD5C}"/>
          </ac:graphicFrameMkLst>
        </pc:graphicFrameChg>
        <pc:graphicFrameChg chg="add del mod">
          <ac:chgData name="Truong Hoang Linh" userId="29f9092d-49ba-491b-ad98-6284657dd282" providerId="ADAL" clId="{09068838-ABE4-43A0-8555-3E98DE57D12D}" dt="2020-04-24T02:27:24.588" v="6362"/>
          <ac:graphicFrameMkLst>
            <pc:docMk/>
            <pc:sldMk cId="3480228600" sldId="276"/>
            <ac:graphicFrameMk id="5" creationId="{9D43ECC0-779E-4C33-8DC6-D95973D7C51F}"/>
          </ac:graphicFrameMkLst>
        </pc:graphicFrameChg>
        <pc:picChg chg="add del mod">
          <ac:chgData name="Truong Hoang Linh" userId="29f9092d-49ba-491b-ad98-6284657dd282" providerId="ADAL" clId="{09068838-ABE4-43A0-8555-3E98DE57D12D}" dt="2020-04-24T02:27:23.724" v="6359" actId="478"/>
          <ac:picMkLst>
            <pc:docMk/>
            <pc:sldMk cId="3480228600" sldId="276"/>
            <ac:picMk id="4" creationId="{D517F13B-4F1F-4B45-BE66-6057AED61239}"/>
          </ac:picMkLst>
        </pc:picChg>
        <pc:picChg chg="del">
          <ac:chgData name="Truong Hoang Linh" userId="29f9092d-49ba-491b-ad98-6284657dd282" providerId="ADAL" clId="{09068838-ABE4-43A0-8555-3E98DE57D12D}" dt="2020-04-24T02:27:09.306" v="6353" actId="478"/>
          <ac:picMkLst>
            <pc:docMk/>
            <pc:sldMk cId="3480228600" sldId="276"/>
            <ac:picMk id="6" creationId="{9D1551DC-4C31-452D-AA8F-9512CD0EDAFE}"/>
          </ac:picMkLst>
        </pc:picChg>
        <pc:picChg chg="add mod">
          <ac:chgData name="Truong Hoang Linh" userId="29f9092d-49ba-491b-ad98-6284657dd282" providerId="ADAL" clId="{09068838-ABE4-43A0-8555-3E98DE57D12D}" dt="2020-04-24T02:29:14.617" v="6417" actId="1076"/>
          <ac:picMkLst>
            <pc:docMk/>
            <pc:sldMk cId="3480228600" sldId="276"/>
            <ac:picMk id="7" creationId="{5ABBEB3C-48C0-4D2F-970C-8CCAC79E8B75}"/>
          </ac:picMkLst>
        </pc:picChg>
      </pc:sldChg>
      <pc:sldChg chg="addSp delSp modSp add">
        <pc:chgData name="Truong Hoang Linh" userId="29f9092d-49ba-491b-ad98-6284657dd282" providerId="ADAL" clId="{09068838-ABE4-43A0-8555-3E98DE57D12D}" dt="2020-04-27T14:40:19.409" v="13062" actId="20577"/>
        <pc:sldMkLst>
          <pc:docMk/>
          <pc:sldMk cId="2376332055" sldId="277"/>
        </pc:sldMkLst>
        <pc:spChg chg="mod">
          <ac:chgData name="Truong Hoang Linh" userId="29f9092d-49ba-491b-ad98-6284657dd282" providerId="ADAL" clId="{09068838-ABE4-43A0-8555-3E98DE57D12D}" dt="2020-04-23T02:34:01.551" v="6351"/>
          <ac:spMkLst>
            <pc:docMk/>
            <pc:sldMk cId="2376332055" sldId="277"/>
            <ac:spMk id="2" creationId="{A8D3DF87-BC05-4D13-BE87-DEFD2BE8BB1D}"/>
          </ac:spMkLst>
        </pc:spChg>
        <pc:spChg chg="add del mod">
          <ac:chgData name="Truong Hoang Linh" userId="29f9092d-49ba-491b-ad98-6284657dd282" providerId="ADAL" clId="{09068838-ABE4-43A0-8555-3E98DE57D12D}" dt="2020-04-25T05:20:13.131" v="8279" actId="478"/>
          <ac:spMkLst>
            <pc:docMk/>
            <pc:sldMk cId="2376332055" sldId="277"/>
            <ac:spMk id="3" creationId="{13B9C32C-59DE-44F3-B493-DF013D40FC3D}"/>
          </ac:spMkLst>
        </pc:spChg>
        <pc:spChg chg="add mod">
          <ac:chgData name="Truong Hoang Linh" userId="29f9092d-49ba-491b-ad98-6284657dd282" providerId="ADAL" clId="{09068838-ABE4-43A0-8555-3E98DE57D12D}" dt="2020-04-25T05:22:07.911" v="8329" actId="208"/>
          <ac:spMkLst>
            <pc:docMk/>
            <pc:sldMk cId="2376332055" sldId="277"/>
            <ac:spMk id="4" creationId="{63901529-87E6-4FAF-B902-21F2F4FC7386}"/>
          </ac:spMkLst>
        </pc:spChg>
        <pc:spChg chg="add mod ord">
          <ac:chgData name="Truong Hoang Linh" userId="29f9092d-49ba-491b-ad98-6284657dd282" providerId="ADAL" clId="{09068838-ABE4-43A0-8555-3E98DE57D12D}" dt="2020-04-25T05:22:02.062" v="8327" actId="207"/>
          <ac:spMkLst>
            <pc:docMk/>
            <pc:sldMk cId="2376332055" sldId="277"/>
            <ac:spMk id="5" creationId="{23C064F6-391E-439C-9BEF-BEE626C2F74C}"/>
          </ac:spMkLst>
        </pc:spChg>
        <pc:spChg chg="add mod">
          <ac:chgData name="Truong Hoang Linh" userId="29f9092d-49ba-491b-ad98-6284657dd282" providerId="ADAL" clId="{09068838-ABE4-43A0-8555-3E98DE57D12D}" dt="2020-04-25T05:26:29.062" v="8520" actId="1076"/>
          <ac:spMkLst>
            <pc:docMk/>
            <pc:sldMk cId="2376332055" sldId="277"/>
            <ac:spMk id="7" creationId="{D1FEF5D1-C4DB-46CD-B200-EF372BA27914}"/>
          </ac:spMkLst>
        </pc:spChg>
        <pc:spChg chg="add mod">
          <ac:chgData name="Truong Hoang Linh" userId="29f9092d-49ba-491b-ad98-6284657dd282" providerId="ADAL" clId="{09068838-ABE4-43A0-8555-3E98DE57D12D}" dt="2020-04-25T05:59:37.158" v="8659" actId="403"/>
          <ac:spMkLst>
            <pc:docMk/>
            <pc:sldMk cId="2376332055" sldId="277"/>
            <ac:spMk id="8" creationId="{74CAED61-FE96-4590-82AE-11FAD9E0BC36}"/>
          </ac:spMkLst>
        </pc:spChg>
        <pc:spChg chg="mod">
          <ac:chgData name="Truong Hoang Linh" userId="29f9092d-49ba-491b-ad98-6284657dd282" providerId="ADAL" clId="{09068838-ABE4-43A0-8555-3E98DE57D12D}" dt="2020-04-27T14:40:19.409" v="13062" actId="20577"/>
          <ac:spMkLst>
            <pc:docMk/>
            <pc:sldMk cId="2376332055" sldId="277"/>
            <ac:spMk id="10" creationId="{DF717B0D-D4F4-4993-9409-49B65234BB6D}"/>
          </ac:spMkLst>
        </pc:spChg>
        <pc:spChg chg="mod">
          <ac:chgData name="Truong Hoang Linh" userId="29f9092d-49ba-491b-ad98-6284657dd282" providerId="ADAL" clId="{09068838-ABE4-43A0-8555-3E98DE57D12D}" dt="2020-04-25T05:25:52.110" v="8519" actId="14100"/>
          <ac:spMkLst>
            <pc:docMk/>
            <pc:sldMk cId="2376332055" sldId="277"/>
            <ac:spMk id="37" creationId="{00000000-0000-0000-0000-000000000000}"/>
          </ac:spMkLst>
        </pc:spChg>
        <pc:spChg chg="del mod">
          <ac:chgData name="Truong Hoang Linh" userId="29f9092d-49ba-491b-ad98-6284657dd282" providerId="ADAL" clId="{09068838-ABE4-43A0-8555-3E98DE57D12D}" dt="2020-04-25T05:20:58.864" v="8302"/>
          <ac:spMkLst>
            <pc:docMk/>
            <pc:sldMk cId="2376332055" sldId="277"/>
            <ac:spMk id="38" creationId="{00000000-0000-0000-0000-000000000000}"/>
          </ac:spMkLst>
        </pc:spChg>
        <pc:picChg chg="del">
          <ac:chgData name="Truong Hoang Linh" userId="29f9092d-49ba-491b-ad98-6284657dd282" providerId="ADAL" clId="{09068838-ABE4-43A0-8555-3E98DE57D12D}" dt="2020-04-25T05:17:55.028" v="8172" actId="478"/>
          <ac:picMkLst>
            <pc:docMk/>
            <pc:sldMk cId="2376332055" sldId="277"/>
            <ac:picMk id="6" creationId="{9D1551DC-4C31-452D-AA8F-9512CD0EDAFE}"/>
          </ac:picMkLst>
        </pc:picChg>
        <pc:picChg chg="add mod">
          <ac:chgData name="Truong Hoang Linh" userId="29f9092d-49ba-491b-ad98-6284657dd282" providerId="ADAL" clId="{09068838-ABE4-43A0-8555-3E98DE57D12D}" dt="2020-04-25T05:26:32.278" v="8521" actId="14100"/>
          <ac:picMkLst>
            <pc:docMk/>
            <pc:sldMk cId="2376332055" sldId="277"/>
            <ac:picMk id="1026" creationId="{BE66CF5F-1399-4C1F-BAA7-00F3F298485E}"/>
          </ac:picMkLst>
        </pc:picChg>
      </pc:sldChg>
      <pc:sldChg chg="addSp delSp modSp add">
        <pc:chgData name="Truong Hoang Linh" userId="29f9092d-49ba-491b-ad98-6284657dd282" providerId="ADAL" clId="{09068838-ABE4-43A0-8555-3E98DE57D12D}" dt="2020-04-27T13:33:50.999" v="12979" actId="14100"/>
        <pc:sldMkLst>
          <pc:docMk/>
          <pc:sldMk cId="2241980380" sldId="278"/>
        </pc:sldMkLst>
        <pc:spChg chg="mod">
          <ac:chgData name="Truong Hoang Linh" userId="29f9092d-49ba-491b-ad98-6284657dd282" providerId="ADAL" clId="{09068838-ABE4-43A0-8555-3E98DE57D12D}" dt="2020-04-24T03:13:39.397" v="7266" actId="20577"/>
          <ac:spMkLst>
            <pc:docMk/>
            <pc:sldMk cId="2241980380" sldId="278"/>
            <ac:spMk id="2" creationId="{A8D3DF87-BC05-4D13-BE87-DEFD2BE8BB1D}"/>
          </ac:spMkLst>
        </pc:spChg>
        <pc:spChg chg="mod">
          <ac:chgData name="Truong Hoang Linh" userId="29f9092d-49ba-491b-ad98-6284657dd282" providerId="ADAL" clId="{09068838-ABE4-43A0-8555-3E98DE57D12D}" dt="2020-04-27T13:33:50.999" v="12979" actId="14100"/>
          <ac:spMkLst>
            <pc:docMk/>
            <pc:sldMk cId="2241980380" sldId="278"/>
            <ac:spMk id="10" creationId="{DF717B0D-D4F4-4993-9409-49B65234BB6D}"/>
          </ac:spMkLst>
        </pc:spChg>
        <pc:spChg chg="mod">
          <ac:chgData name="Truong Hoang Linh" userId="29f9092d-49ba-491b-ad98-6284657dd282" providerId="ADAL" clId="{09068838-ABE4-43A0-8555-3E98DE57D12D}" dt="2020-04-27T13:33:29.575" v="12971" actId="14100"/>
          <ac:spMkLst>
            <pc:docMk/>
            <pc:sldMk cId="2241980380" sldId="278"/>
            <ac:spMk id="37" creationId="{00000000-0000-0000-0000-000000000000}"/>
          </ac:spMkLst>
        </pc:spChg>
        <pc:spChg chg="mod">
          <ac:chgData name="Truong Hoang Linh" userId="29f9092d-49ba-491b-ad98-6284657dd282" providerId="ADAL" clId="{09068838-ABE4-43A0-8555-3E98DE57D12D}" dt="2020-04-27T13:33:34.351" v="12973" actId="1076"/>
          <ac:spMkLst>
            <pc:docMk/>
            <pc:sldMk cId="2241980380" sldId="278"/>
            <ac:spMk id="38" creationId="{00000000-0000-0000-0000-000000000000}"/>
          </ac:spMkLst>
        </pc:spChg>
        <pc:graphicFrameChg chg="add del mod">
          <ac:chgData name="Truong Hoang Linh" userId="29f9092d-49ba-491b-ad98-6284657dd282" providerId="ADAL" clId="{09068838-ABE4-43A0-8555-3E98DE57D12D}" dt="2020-04-27T13:33:23.592" v="12968"/>
          <ac:graphicFrameMkLst>
            <pc:docMk/>
            <pc:sldMk cId="2241980380" sldId="278"/>
            <ac:graphicFrameMk id="3" creationId="{95E4A04D-FF13-432B-836D-1341DA4F970A}"/>
          </ac:graphicFrameMkLst>
        </pc:graphicFrameChg>
        <pc:picChg chg="add mod">
          <ac:chgData name="Truong Hoang Linh" userId="29f9092d-49ba-491b-ad98-6284657dd282" providerId="ADAL" clId="{09068838-ABE4-43A0-8555-3E98DE57D12D}" dt="2020-04-27T13:33:35.414" v="12974" actId="1076"/>
          <ac:picMkLst>
            <pc:docMk/>
            <pc:sldMk cId="2241980380" sldId="278"/>
            <ac:picMk id="4" creationId="{DA283537-CC6E-4719-B8FC-3443A723297B}"/>
          </ac:picMkLst>
        </pc:picChg>
        <pc:picChg chg="del">
          <ac:chgData name="Truong Hoang Linh" userId="29f9092d-49ba-491b-ad98-6284657dd282" providerId="ADAL" clId="{09068838-ABE4-43A0-8555-3E98DE57D12D}" dt="2020-04-27T13:33:22.299" v="12965" actId="478"/>
          <ac:picMkLst>
            <pc:docMk/>
            <pc:sldMk cId="2241980380" sldId="278"/>
            <ac:picMk id="6" creationId="{9D1551DC-4C31-452D-AA8F-9512CD0EDAFE}"/>
          </ac:picMkLst>
        </pc:picChg>
      </pc:sldChg>
      <pc:sldChg chg="addSp delSp modSp add">
        <pc:chgData name="Truong Hoang Linh" userId="29f9092d-49ba-491b-ad98-6284657dd282" providerId="ADAL" clId="{09068838-ABE4-43A0-8555-3E98DE57D12D}" dt="2020-04-27T13:34:58.703" v="12990" actId="14100"/>
        <pc:sldMkLst>
          <pc:docMk/>
          <pc:sldMk cId="1629289239" sldId="279"/>
        </pc:sldMkLst>
        <pc:spChg chg="mod">
          <ac:chgData name="Truong Hoang Linh" userId="29f9092d-49ba-491b-ad98-6284657dd282" providerId="ADAL" clId="{09068838-ABE4-43A0-8555-3E98DE57D12D}" dt="2020-04-26T07:51:29.073" v="10939" actId="20577"/>
          <ac:spMkLst>
            <pc:docMk/>
            <pc:sldMk cId="1629289239" sldId="279"/>
            <ac:spMk id="2" creationId="{A8D3DF87-BC05-4D13-BE87-DEFD2BE8BB1D}"/>
          </ac:spMkLst>
        </pc:spChg>
        <pc:spChg chg="mod">
          <ac:chgData name="Truong Hoang Linh" userId="29f9092d-49ba-491b-ad98-6284657dd282" providerId="ADAL" clId="{09068838-ABE4-43A0-8555-3E98DE57D12D}" dt="2020-04-27T13:34:58.703" v="12990" actId="14100"/>
          <ac:spMkLst>
            <pc:docMk/>
            <pc:sldMk cId="1629289239" sldId="279"/>
            <ac:spMk id="10" creationId="{DF717B0D-D4F4-4993-9409-49B65234BB6D}"/>
          </ac:spMkLst>
        </pc:spChg>
        <pc:spChg chg="mod">
          <ac:chgData name="Truong Hoang Linh" userId="29f9092d-49ba-491b-ad98-6284657dd282" providerId="ADAL" clId="{09068838-ABE4-43A0-8555-3E98DE57D12D}" dt="2020-04-27T13:34:41.664" v="12986" actId="14100"/>
          <ac:spMkLst>
            <pc:docMk/>
            <pc:sldMk cId="1629289239" sldId="279"/>
            <ac:spMk id="37" creationId="{00000000-0000-0000-0000-000000000000}"/>
          </ac:spMkLst>
        </pc:spChg>
        <pc:spChg chg="mod">
          <ac:chgData name="Truong Hoang Linh" userId="29f9092d-49ba-491b-ad98-6284657dd282" providerId="ADAL" clId="{09068838-ABE4-43A0-8555-3E98DE57D12D}" dt="2020-04-27T13:34:51.093" v="12988" actId="1076"/>
          <ac:spMkLst>
            <pc:docMk/>
            <pc:sldMk cId="1629289239" sldId="279"/>
            <ac:spMk id="38" creationId="{00000000-0000-0000-0000-000000000000}"/>
          </ac:spMkLst>
        </pc:spChg>
        <pc:graphicFrameChg chg="add del mod">
          <ac:chgData name="Truong Hoang Linh" userId="29f9092d-49ba-491b-ad98-6284657dd282" providerId="ADAL" clId="{09068838-ABE4-43A0-8555-3E98DE57D12D}" dt="2020-04-26T07:30:40.985" v="10346"/>
          <ac:graphicFrameMkLst>
            <pc:docMk/>
            <pc:sldMk cId="1629289239" sldId="279"/>
            <ac:graphicFrameMk id="3" creationId="{16CACC03-DA92-482C-9D45-C6214B783BBC}"/>
          </ac:graphicFrameMkLst>
        </pc:graphicFrameChg>
        <pc:graphicFrameChg chg="add del mod">
          <ac:chgData name="Truong Hoang Linh" userId="29f9092d-49ba-491b-ad98-6284657dd282" providerId="ADAL" clId="{09068838-ABE4-43A0-8555-3E98DE57D12D}" dt="2020-04-27T13:34:37.180" v="12983"/>
          <ac:graphicFrameMkLst>
            <pc:docMk/>
            <pc:sldMk cId="1629289239" sldId="279"/>
            <ac:graphicFrameMk id="3" creationId="{F64288C2-8367-46A4-A204-00535F47E248}"/>
          </ac:graphicFrameMkLst>
        </pc:graphicFrameChg>
        <pc:picChg chg="add mod">
          <ac:chgData name="Truong Hoang Linh" userId="29f9092d-49ba-491b-ad98-6284657dd282" providerId="ADAL" clId="{09068838-ABE4-43A0-8555-3E98DE57D12D}" dt="2020-04-27T13:34:39.775" v="12985" actId="1076"/>
          <ac:picMkLst>
            <pc:docMk/>
            <pc:sldMk cId="1629289239" sldId="279"/>
            <ac:picMk id="4" creationId="{A7342548-7705-42F8-8AB0-652D768D85C2}"/>
          </ac:picMkLst>
        </pc:picChg>
        <pc:picChg chg="del">
          <ac:chgData name="Truong Hoang Linh" userId="29f9092d-49ba-491b-ad98-6284657dd282" providerId="ADAL" clId="{09068838-ABE4-43A0-8555-3E98DE57D12D}" dt="2020-04-27T13:34:36.801" v="12980" actId="478"/>
          <ac:picMkLst>
            <pc:docMk/>
            <pc:sldMk cId="1629289239" sldId="279"/>
            <ac:picMk id="6" creationId="{9D1551DC-4C31-452D-AA8F-9512CD0EDAFE}"/>
          </ac:picMkLst>
        </pc:picChg>
      </pc:sldChg>
      <pc:sldChg chg="addSp delSp modSp add">
        <pc:chgData name="Truong Hoang Linh" userId="29f9092d-49ba-491b-ad98-6284657dd282" providerId="ADAL" clId="{09068838-ABE4-43A0-8555-3E98DE57D12D}" dt="2020-04-26T12:33:34.466" v="11996" actId="1076"/>
        <pc:sldMkLst>
          <pc:docMk/>
          <pc:sldMk cId="1949876893" sldId="280"/>
        </pc:sldMkLst>
        <pc:spChg chg="mod">
          <ac:chgData name="Truong Hoang Linh" userId="29f9092d-49ba-491b-ad98-6284657dd282" providerId="ADAL" clId="{09068838-ABE4-43A0-8555-3E98DE57D12D}" dt="2020-04-24T03:14:16.566" v="7294" actId="20577"/>
          <ac:spMkLst>
            <pc:docMk/>
            <pc:sldMk cId="1949876893" sldId="280"/>
            <ac:spMk id="2" creationId="{A8D3DF87-BC05-4D13-BE87-DEFD2BE8BB1D}"/>
          </ac:spMkLst>
        </pc:spChg>
        <pc:spChg chg="mod">
          <ac:chgData name="Truong Hoang Linh" userId="29f9092d-49ba-491b-ad98-6284657dd282" providerId="ADAL" clId="{09068838-ABE4-43A0-8555-3E98DE57D12D}" dt="2020-04-26T12:33:06.177" v="11987" actId="14100"/>
          <ac:spMkLst>
            <pc:docMk/>
            <pc:sldMk cId="1949876893" sldId="280"/>
            <ac:spMk id="10" creationId="{DF717B0D-D4F4-4993-9409-49B65234BB6D}"/>
          </ac:spMkLst>
        </pc:spChg>
        <pc:spChg chg="add mod">
          <ac:chgData name="Truong Hoang Linh" userId="29f9092d-49ba-491b-ad98-6284657dd282" providerId="ADAL" clId="{09068838-ABE4-43A0-8555-3E98DE57D12D}" dt="2020-04-26T11:59:14.531" v="11487" actId="20577"/>
          <ac:spMkLst>
            <pc:docMk/>
            <pc:sldMk cId="1949876893" sldId="280"/>
            <ac:spMk id="11" creationId="{93D3D3B3-6FD0-45FB-954D-F200B8826224}"/>
          </ac:spMkLst>
        </pc:spChg>
        <pc:spChg chg="add mod">
          <ac:chgData name="Truong Hoang Linh" userId="29f9092d-49ba-491b-ad98-6284657dd282" providerId="ADAL" clId="{09068838-ABE4-43A0-8555-3E98DE57D12D}" dt="2020-04-26T12:33:34.466" v="11996" actId="1076"/>
          <ac:spMkLst>
            <pc:docMk/>
            <pc:sldMk cId="1949876893" sldId="280"/>
            <ac:spMk id="12" creationId="{8948F3EE-BC2C-49FB-AE11-A6694BBFF6D9}"/>
          </ac:spMkLst>
        </pc:spChg>
        <pc:spChg chg="mod">
          <ac:chgData name="Truong Hoang Linh" userId="29f9092d-49ba-491b-ad98-6284657dd282" providerId="ADAL" clId="{09068838-ABE4-43A0-8555-3E98DE57D12D}" dt="2020-04-26T08:43:46.080" v="10998" actId="14100"/>
          <ac:spMkLst>
            <pc:docMk/>
            <pc:sldMk cId="1949876893" sldId="280"/>
            <ac:spMk id="37" creationId="{00000000-0000-0000-0000-000000000000}"/>
          </ac:spMkLst>
        </pc:spChg>
        <pc:spChg chg="mod">
          <ac:chgData name="Truong Hoang Linh" userId="29f9092d-49ba-491b-ad98-6284657dd282" providerId="ADAL" clId="{09068838-ABE4-43A0-8555-3E98DE57D12D}" dt="2020-04-26T08:43:52.488" v="11000" actId="1076"/>
          <ac:spMkLst>
            <pc:docMk/>
            <pc:sldMk cId="1949876893" sldId="280"/>
            <ac:spMk id="38" creationId="{00000000-0000-0000-0000-000000000000}"/>
          </ac:spMkLst>
        </pc:spChg>
        <pc:graphicFrameChg chg="add del mod">
          <ac:chgData name="Truong Hoang Linh" userId="29f9092d-49ba-491b-ad98-6284657dd282" providerId="ADAL" clId="{09068838-ABE4-43A0-8555-3E98DE57D12D}" dt="2020-04-26T08:42:58.595" v="10965"/>
          <ac:graphicFrameMkLst>
            <pc:docMk/>
            <pc:sldMk cId="1949876893" sldId="280"/>
            <ac:graphicFrameMk id="3" creationId="{E5F11ABB-CC7C-4BA6-A610-E34D206C3282}"/>
          </ac:graphicFrameMkLst>
        </pc:graphicFrameChg>
        <pc:graphicFrameChg chg="add del mod">
          <ac:chgData name="Truong Hoang Linh" userId="29f9092d-49ba-491b-ad98-6284657dd282" providerId="ADAL" clId="{09068838-ABE4-43A0-8555-3E98DE57D12D}" dt="2020-04-26T08:45:02.551" v="11006"/>
          <ac:graphicFrameMkLst>
            <pc:docMk/>
            <pc:sldMk cId="1949876893" sldId="280"/>
            <ac:graphicFrameMk id="5" creationId="{017D7A4C-3776-43AC-AAB0-B6A977F83016}"/>
          </ac:graphicFrameMkLst>
        </pc:graphicFrameChg>
        <pc:graphicFrameChg chg="add del mod">
          <ac:chgData name="Truong Hoang Linh" userId="29f9092d-49ba-491b-ad98-6284657dd282" providerId="ADAL" clId="{09068838-ABE4-43A0-8555-3E98DE57D12D}" dt="2020-04-26T09:00:23.540" v="11051"/>
          <ac:graphicFrameMkLst>
            <pc:docMk/>
            <pc:sldMk cId="1949876893" sldId="280"/>
            <ac:graphicFrameMk id="8" creationId="{DFF04ABA-7786-4F3E-9DED-CE8A0DFB90B8}"/>
          </ac:graphicFrameMkLst>
        </pc:graphicFrameChg>
        <pc:picChg chg="add del mod">
          <ac:chgData name="Truong Hoang Linh" userId="29f9092d-49ba-491b-ad98-6284657dd282" providerId="ADAL" clId="{09068838-ABE4-43A0-8555-3E98DE57D12D}" dt="2020-04-26T08:45:01.441" v="11003" actId="478"/>
          <ac:picMkLst>
            <pc:docMk/>
            <pc:sldMk cId="1949876893" sldId="280"/>
            <ac:picMk id="4" creationId="{217B1CBE-7C82-40AE-85D3-B13204C78B9A}"/>
          </ac:picMkLst>
        </pc:picChg>
        <pc:picChg chg="del">
          <ac:chgData name="Truong Hoang Linh" userId="29f9092d-49ba-491b-ad98-6284657dd282" providerId="ADAL" clId="{09068838-ABE4-43A0-8555-3E98DE57D12D}" dt="2020-04-26T08:42:57.529" v="10962" actId="478"/>
          <ac:picMkLst>
            <pc:docMk/>
            <pc:sldMk cId="1949876893" sldId="280"/>
            <ac:picMk id="6" creationId="{9D1551DC-4C31-452D-AA8F-9512CD0EDAFE}"/>
          </ac:picMkLst>
        </pc:picChg>
        <pc:picChg chg="add mod">
          <ac:chgData name="Truong Hoang Linh" userId="29f9092d-49ba-491b-ad98-6284657dd282" providerId="ADAL" clId="{09068838-ABE4-43A0-8555-3E98DE57D12D}" dt="2020-04-26T08:45:05.776" v="11008" actId="1076"/>
          <ac:picMkLst>
            <pc:docMk/>
            <pc:sldMk cId="1949876893" sldId="280"/>
            <ac:picMk id="7" creationId="{281A540D-22D6-4156-B0C4-0AC2E0F2E09B}"/>
          </ac:picMkLst>
        </pc:picChg>
        <pc:picChg chg="add mod">
          <ac:chgData name="Truong Hoang Linh" userId="29f9092d-49ba-491b-ad98-6284657dd282" providerId="ADAL" clId="{09068838-ABE4-43A0-8555-3E98DE57D12D}" dt="2020-04-26T12:33:29.329" v="11995" actId="1076"/>
          <ac:picMkLst>
            <pc:docMk/>
            <pc:sldMk cId="1949876893" sldId="280"/>
            <ac:picMk id="9" creationId="{02E35539-F42D-4B99-BCCB-152D70E688C7}"/>
          </ac:picMkLst>
        </pc:picChg>
      </pc:sldChg>
      <pc:sldChg chg="addSp delSp modSp add modTransition">
        <pc:chgData name="Truong Hoang Linh" userId="29f9092d-49ba-491b-ad98-6284657dd282" providerId="ADAL" clId="{09068838-ABE4-43A0-8555-3E98DE57D12D}" dt="2020-04-27T15:21:14.679" v="13065"/>
        <pc:sldMkLst>
          <pc:docMk/>
          <pc:sldMk cId="1705593955" sldId="281"/>
        </pc:sldMkLst>
        <pc:spChg chg="mod">
          <ac:chgData name="Truong Hoang Linh" userId="29f9092d-49ba-491b-ad98-6284657dd282" providerId="ADAL" clId="{09068838-ABE4-43A0-8555-3E98DE57D12D}" dt="2020-04-27T05:37:40.776" v="12035" actId="20577"/>
          <ac:spMkLst>
            <pc:docMk/>
            <pc:sldMk cId="1705593955" sldId="281"/>
            <ac:spMk id="2" creationId="{A8D3DF87-BC05-4D13-BE87-DEFD2BE8BB1D}"/>
          </ac:spMkLst>
        </pc:spChg>
        <pc:spChg chg="add mod">
          <ac:chgData name="Truong Hoang Linh" userId="29f9092d-49ba-491b-ad98-6284657dd282" providerId="ADAL" clId="{09068838-ABE4-43A0-8555-3E98DE57D12D}" dt="2020-04-27T05:52:57.688" v="12089" actId="1076"/>
          <ac:spMkLst>
            <pc:docMk/>
            <pc:sldMk cId="1705593955" sldId="281"/>
            <ac:spMk id="3" creationId="{990E45C8-9D72-4E83-9E6E-68BDF7429D35}"/>
          </ac:spMkLst>
        </pc:spChg>
        <pc:spChg chg="add del mod">
          <ac:chgData name="Truong Hoang Linh" userId="29f9092d-49ba-491b-ad98-6284657dd282" providerId="ADAL" clId="{09068838-ABE4-43A0-8555-3E98DE57D12D}" dt="2020-04-27T06:17:10.534" v="12547" actId="478"/>
          <ac:spMkLst>
            <pc:docMk/>
            <pc:sldMk cId="1705593955" sldId="281"/>
            <ac:spMk id="5" creationId="{FB6999F5-2645-4D72-ADF5-7C6AC078A353}"/>
          </ac:spMkLst>
        </pc:spChg>
        <pc:spChg chg="add del mod">
          <ac:chgData name="Truong Hoang Linh" userId="29f9092d-49ba-491b-ad98-6284657dd282" providerId="ADAL" clId="{09068838-ABE4-43A0-8555-3E98DE57D12D}" dt="2020-04-26T12:12:36.389" v="11498"/>
          <ac:spMkLst>
            <pc:docMk/>
            <pc:sldMk cId="1705593955" sldId="281"/>
            <ac:spMk id="7" creationId="{C8718F69-1EDF-44A3-A25C-13441DEFB397}"/>
          </ac:spMkLst>
        </pc:spChg>
        <pc:spChg chg="mod">
          <ac:chgData name="Truong Hoang Linh" userId="29f9092d-49ba-491b-ad98-6284657dd282" providerId="ADAL" clId="{09068838-ABE4-43A0-8555-3E98DE57D12D}" dt="2020-04-27T05:52:06.798" v="12070" actId="14100"/>
          <ac:spMkLst>
            <pc:docMk/>
            <pc:sldMk cId="1705593955" sldId="281"/>
            <ac:spMk id="10" creationId="{DF717B0D-D4F4-4993-9409-49B65234BB6D}"/>
          </ac:spMkLst>
        </pc:spChg>
        <pc:spChg chg="add del mod">
          <ac:chgData name="Truong Hoang Linh" userId="29f9092d-49ba-491b-ad98-6284657dd282" providerId="ADAL" clId="{09068838-ABE4-43A0-8555-3E98DE57D12D}" dt="2020-04-26T12:18:19.349" v="11796" actId="21"/>
          <ac:spMkLst>
            <pc:docMk/>
            <pc:sldMk cId="1705593955" sldId="281"/>
            <ac:spMk id="19" creationId="{275820BD-108A-48A0-998E-6D82B803BAD8}"/>
          </ac:spMkLst>
        </pc:spChg>
        <pc:spChg chg="add">
          <ac:chgData name="Truong Hoang Linh" userId="29f9092d-49ba-491b-ad98-6284657dd282" providerId="ADAL" clId="{09068838-ABE4-43A0-8555-3E98DE57D12D}" dt="2020-04-27T05:51:49.022" v="12066"/>
          <ac:spMkLst>
            <pc:docMk/>
            <pc:sldMk cId="1705593955" sldId="281"/>
            <ac:spMk id="19" creationId="{6025534F-637D-4486-8341-A8AC453992D1}"/>
          </ac:spMkLst>
        </pc:spChg>
        <pc:spChg chg="add">
          <ac:chgData name="Truong Hoang Linh" userId="29f9092d-49ba-491b-ad98-6284657dd282" providerId="ADAL" clId="{09068838-ABE4-43A0-8555-3E98DE57D12D}" dt="2020-04-27T05:51:49.022" v="12066"/>
          <ac:spMkLst>
            <pc:docMk/>
            <pc:sldMk cId="1705593955" sldId="281"/>
            <ac:spMk id="20" creationId="{F200E0DA-AA7D-42B4-A27D-781E1D325934}"/>
          </ac:spMkLst>
        </pc:spChg>
        <pc:spChg chg="add del mod">
          <ac:chgData name="Truong Hoang Linh" userId="29f9092d-49ba-491b-ad98-6284657dd282" providerId="ADAL" clId="{09068838-ABE4-43A0-8555-3E98DE57D12D}" dt="2020-04-26T12:18:19.349" v="11796" actId="21"/>
          <ac:spMkLst>
            <pc:docMk/>
            <pc:sldMk cId="1705593955" sldId="281"/>
            <ac:spMk id="20" creationId="{FA5DDDF2-BCBF-4E09-91B2-C54E83A2DC8A}"/>
          </ac:spMkLst>
        </pc:spChg>
        <pc:spChg chg="del">
          <ac:chgData name="Truong Hoang Linh" userId="29f9092d-49ba-491b-ad98-6284657dd282" providerId="ADAL" clId="{09068838-ABE4-43A0-8555-3E98DE57D12D}" dt="2020-04-26T09:03:20.977" v="11089" actId="478"/>
          <ac:spMkLst>
            <pc:docMk/>
            <pc:sldMk cId="1705593955" sldId="281"/>
            <ac:spMk id="37" creationId="{00000000-0000-0000-0000-000000000000}"/>
          </ac:spMkLst>
        </pc:spChg>
        <pc:spChg chg="del">
          <ac:chgData name="Truong Hoang Linh" userId="29f9092d-49ba-491b-ad98-6284657dd282" providerId="ADAL" clId="{09068838-ABE4-43A0-8555-3E98DE57D12D}" dt="2020-04-26T09:03:22.266" v="11090" actId="478"/>
          <ac:spMkLst>
            <pc:docMk/>
            <pc:sldMk cId="1705593955" sldId="281"/>
            <ac:spMk id="38" creationId="{00000000-0000-0000-0000-000000000000}"/>
          </ac:spMkLst>
        </pc:spChg>
        <pc:spChg chg="add del mod">
          <ac:chgData name="Truong Hoang Linh" userId="29f9092d-49ba-491b-ad98-6284657dd282" providerId="ADAL" clId="{09068838-ABE4-43A0-8555-3E98DE57D12D}" dt="2020-04-27T05:42:17.424" v="12039" actId="478"/>
          <ac:spMkLst>
            <pc:docMk/>
            <pc:sldMk cId="1705593955" sldId="281"/>
            <ac:spMk id="39" creationId="{83C970EC-DDE2-4314-A7B9-9AF41369394F}"/>
          </ac:spMkLst>
        </pc:spChg>
        <pc:picChg chg="add del mod">
          <ac:chgData name="Truong Hoang Linh" userId="29f9092d-49ba-491b-ad98-6284657dd282" providerId="ADAL" clId="{09068838-ABE4-43A0-8555-3E98DE57D12D}" dt="2020-04-26T12:18:19.349" v="11796" actId="21"/>
          <ac:picMkLst>
            <pc:docMk/>
            <pc:sldMk cId="1705593955" sldId="281"/>
            <ac:picMk id="3" creationId="{4B7A34AE-F459-4FF1-9338-9F7E123F30B8}"/>
          </ac:picMkLst>
        </pc:picChg>
        <pc:picChg chg="add del mod ord">
          <ac:chgData name="Truong Hoang Linh" userId="29f9092d-49ba-491b-ad98-6284657dd282" providerId="ADAL" clId="{09068838-ABE4-43A0-8555-3E98DE57D12D}" dt="2020-04-27T06:17:10.534" v="12547" actId="478"/>
          <ac:picMkLst>
            <pc:docMk/>
            <pc:sldMk cId="1705593955" sldId="281"/>
            <ac:picMk id="4" creationId="{4CA65C3B-D13E-46B3-9FF0-716726EC9A8F}"/>
          </ac:picMkLst>
        </pc:picChg>
        <pc:picChg chg="del">
          <ac:chgData name="Truong Hoang Linh" userId="29f9092d-49ba-491b-ad98-6284657dd282" providerId="ADAL" clId="{09068838-ABE4-43A0-8555-3E98DE57D12D}" dt="2020-04-26T09:03:19.793" v="11088" actId="478"/>
          <ac:picMkLst>
            <pc:docMk/>
            <pc:sldMk cId="1705593955" sldId="281"/>
            <ac:picMk id="6" creationId="{9D1551DC-4C31-452D-AA8F-9512CD0EDAFE}"/>
          </ac:picMkLst>
        </pc:picChg>
        <pc:picChg chg="add">
          <ac:chgData name="Truong Hoang Linh" userId="29f9092d-49ba-491b-ad98-6284657dd282" providerId="ADAL" clId="{09068838-ABE4-43A0-8555-3E98DE57D12D}" dt="2020-04-27T05:51:49.022" v="12066"/>
          <ac:picMkLst>
            <pc:docMk/>
            <pc:sldMk cId="1705593955" sldId="281"/>
            <ac:picMk id="21" creationId="{94D34BFB-8C14-47D6-B49D-74F9F663A7C5}"/>
          </ac:picMkLst>
        </pc:picChg>
        <pc:picChg chg="add del">
          <ac:chgData name="Truong Hoang Linh" userId="29f9092d-49ba-491b-ad98-6284657dd282" providerId="ADAL" clId="{09068838-ABE4-43A0-8555-3E98DE57D12D}" dt="2020-04-26T09:04:57.865" v="11094" actId="478"/>
          <ac:picMkLst>
            <pc:docMk/>
            <pc:sldMk cId="1705593955" sldId="281"/>
            <ac:picMk id="21" creationId="{AA083057-C543-41FC-9E0C-2964F88E031F}"/>
          </ac:picMkLst>
        </pc:picChg>
      </pc:sldChg>
      <pc:sldChg chg="addSp delSp modSp add modAnim">
        <pc:chgData name="Truong Hoang Linh" userId="29f9092d-49ba-491b-ad98-6284657dd282" providerId="ADAL" clId="{09068838-ABE4-43A0-8555-3E98DE57D12D}" dt="2020-04-27T06:27:05.530" v="12624"/>
        <pc:sldMkLst>
          <pc:docMk/>
          <pc:sldMk cId="1278141536" sldId="282"/>
        </pc:sldMkLst>
        <pc:spChg chg="mod">
          <ac:chgData name="Truong Hoang Linh" userId="29f9092d-49ba-491b-ad98-6284657dd282" providerId="ADAL" clId="{09068838-ABE4-43A0-8555-3E98DE57D12D}" dt="2020-04-24T03:14:28.758" v="7319" actId="20577"/>
          <ac:spMkLst>
            <pc:docMk/>
            <pc:sldMk cId="1278141536" sldId="282"/>
            <ac:spMk id="2" creationId="{A8D3DF87-BC05-4D13-BE87-DEFD2BE8BB1D}"/>
          </ac:spMkLst>
        </pc:spChg>
        <pc:spChg chg="add mod">
          <ac:chgData name="Truong Hoang Linh" userId="29f9092d-49ba-491b-ad98-6284657dd282" providerId="ADAL" clId="{09068838-ABE4-43A0-8555-3E98DE57D12D}" dt="2020-04-27T06:26:51.918" v="12621" actId="207"/>
          <ac:spMkLst>
            <pc:docMk/>
            <pc:sldMk cId="1278141536" sldId="282"/>
            <ac:spMk id="3" creationId="{A03E2731-CC31-4667-B161-A6B99C779B3D}"/>
          </ac:spMkLst>
        </pc:spChg>
        <pc:spChg chg="mod">
          <ac:chgData name="Truong Hoang Linh" userId="29f9092d-49ba-491b-ad98-6284657dd282" providerId="ADAL" clId="{09068838-ABE4-43A0-8555-3E98DE57D12D}" dt="2020-04-27T06:26:38.365" v="12615" actId="207"/>
          <ac:spMkLst>
            <pc:docMk/>
            <pc:sldMk cId="1278141536" sldId="282"/>
            <ac:spMk id="10" creationId="{DF717B0D-D4F4-4993-9409-49B65234BB6D}"/>
          </ac:spMkLst>
        </pc:spChg>
        <pc:spChg chg="mod">
          <ac:chgData name="Truong Hoang Linh" userId="29f9092d-49ba-491b-ad98-6284657dd282" providerId="ADAL" clId="{09068838-ABE4-43A0-8555-3E98DE57D12D}" dt="2020-04-26T12:34:16.523" v="12001" actId="207"/>
          <ac:spMkLst>
            <pc:docMk/>
            <pc:sldMk cId="1278141536" sldId="282"/>
            <ac:spMk id="29" creationId="{00000000-0000-0000-0000-000000000000}"/>
          </ac:spMkLst>
        </pc:spChg>
        <pc:spChg chg="mod">
          <ac:chgData name="Truong Hoang Linh" userId="29f9092d-49ba-491b-ad98-6284657dd282" providerId="ADAL" clId="{09068838-ABE4-43A0-8555-3E98DE57D12D}" dt="2020-04-26T12:34:07.918" v="11999" actId="207"/>
          <ac:spMkLst>
            <pc:docMk/>
            <pc:sldMk cId="1278141536" sldId="282"/>
            <ac:spMk id="31" creationId="{00000000-0000-0000-0000-000000000000}"/>
          </ac:spMkLst>
        </pc:spChg>
        <pc:spChg chg="del">
          <ac:chgData name="Truong Hoang Linh" userId="29f9092d-49ba-491b-ad98-6284657dd282" providerId="ADAL" clId="{09068838-ABE4-43A0-8555-3E98DE57D12D}" dt="2020-04-26T11:52:50.473" v="11480" actId="478"/>
          <ac:spMkLst>
            <pc:docMk/>
            <pc:sldMk cId="1278141536" sldId="282"/>
            <ac:spMk id="37" creationId="{00000000-0000-0000-0000-000000000000}"/>
          </ac:spMkLst>
        </pc:spChg>
        <pc:spChg chg="del">
          <ac:chgData name="Truong Hoang Linh" userId="29f9092d-49ba-491b-ad98-6284657dd282" providerId="ADAL" clId="{09068838-ABE4-43A0-8555-3E98DE57D12D}" dt="2020-04-26T11:52:51.881" v="11481" actId="478"/>
          <ac:spMkLst>
            <pc:docMk/>
            <pc:sldMk cId="1278141536" sldId="282"/>
            <ac:spMk id="38" creationId="{00000000-0000-0000-0000-000000000000}"/>
          </ac:spMkLst>
        </pc:spChg>
        <pc:grpChg chg="mod">
          <ac:chgData name="Truong Hoang Linh" userId="29f9092d-49ba-491b-ad98-6284657dd282" providerId="ADAL" clId="{09068838-ABE4-43A0-8555-3E98DE57D12D}" dt="2020-04-26T12:33:47.793" v="11997" actId="207"/>
          <ac:grpSpMkLst>
            <pc:docMk/>
            <pc:sldMk cId="1278141536" sldId="282"/>
            <ac:grpSpMk id="27" creationId="{00000000-0000-0000-0000-000000000000}"/>
          </ac:grpSpMkLst>
        </pc:grpChg>
        <pc:grpChg chg="mod">
          <ac:chgData name="Truong Hoang Linh" userId="29f9092d-49ba-491b-ad98-6284657dd282" providerId="ADAL" clId="{09068838-ABE4-43A0-8555-3E98DE57D12D}" dt="2020-04-26T12:34:11.262" v="12000" actId="207"/>
          <ac:grpSpMkLst>
            <pc:docMk/>
            <pc:sldMk cId="1278141536" sldId="282"/>
            <ac:grpSpMk id="28" creationId="{00000000-0000-0000-0000-000000000000}"/>
          </ac:grpSpMkLst>
        </pc:grpChg>
        <pc:picChg chg="del">
          <ac:chgData name="Truong Hoang Linh" userId="29f9092d-49ba-491b-ad98-6284657dd282" providerId="ADAL" clId="{09068838-ABE4-43A0-8555-3E98DE57D12D}" dt="2020-04-26T11:52:50.049" v="11479" actId="478"/>
          <ac:picMkLst>
            <pc:docMk/>
            <pc:sldMk cId="1278141536" sldId="282"/>
            <ac:picMk id="6" creationId="{9D1551DC-4C31-452D-AA8F-9512CD0EDAFE}"/>
          </ac:picMkLst>
        </pc:picChg>
      </pc:sldChg>
      <pc:sldChg chg="addSp delSp modSp add">
        <pc:chgData name="Truong Hoang Linh" userId="29f9092d-49ba-491b-ad98-6284657dd282" providerId="ADAL" clId="{09068838-ABE4-43A0-8555-3E98DE57D12D}" dt="2020-04-27T15:10:51.340" v="13064" actId="403"/>
        <pc:sldMkLst>
          <pc:docMk/>
          <pc:sldMk cId="2436322344" sldId="283"/>
        </pc:sldMkLst>
        <pc:spChg chg="mod">
          <ac:chgData name="Truong Hoang Linh" userId="29f9092d-49ba-491b-ad98-6284657dd282" providerId="ADAL" clId="{09068838-ABE4-43A0-8555-3E98DE57D12D}" dt="2020-04-26T07:51:33.260" v="10941" actId="20577"/>
          <ac:spMkLst>
            <pc:docMk/>
            <pc:sldMk cId="2436322344" sldId="283"/>
            <ac:spMk id="2" creationId="{A8D3DF87-BC05-4D13-BE87-DEFD2BE8BB1D}"/>
          </ac:spMkLst>
        </pc:spChg>
        <pc:spChg chg="mod">
          <ac:chgData name="Truong Hoang Linh" userId="29f9092d-49ba-491b-ad98-6284657dd282" providerId="ADAL" clId="{09068838-ABE4-43A0-8555-3E98DE57D12D}" dt="2020-04-27T15:10:51.340" v="13064" actId="403"/>
          <ac:spMkLst>
            <pc:docMk/>
            <pc:sldMk cId="2436322344" sldId="283"/>
            <ac:spMk id="10" creationId="{DF717B0D-D4F4-4993-9409-49B65234BB6D}"/>
          </ac:spMkLst>
        </pc:spChg>
        <pc:spChg chg="del">
          <ac:chgData name="Truong Hoang Linh" userId="29f9092d-49ba-491b-ad98-6284657dd282" providerId="ADAL" clId="{09068838-ABE4-43A0-8555-3E98DE57D12D}" dt="2020-04-26T07:42:47.856" v="10773" actId="478"/>
          <ac:spMkLst>
            <pc:docMk/>
            <pc:sldMk cId="2436322344" sldId="283"/>
            <ac:spMk id="37" creationId="{00000000-0000-0000-0000-000000000000}"/>
          </ac:spMkLst>
        </pc:spChg>
        <pc:spChg chg="del">
          <ac:chgData name="Truong Hoang Linh" userId="29f9092d-49ba-491b-ad98-6284657dd282" providerId="ADAL" clId="{09068838-ABE4-43A0-8555-3E98DE57D12D}" dt="2020-04-26T07:42:49.302" v="10774" actId="478"/>
          <ac:spMkLst>
            <pc:docMk/>
            <pc:sldMk cId="2436322344" sldId="283"/>
            <ac:spMk id="38" creationId="{00000000-0000-0000-0000-000000000000}"/>
          </ac:spMkLst>
        </pc:spChg>
        <pc:graphicFrameChg chg="add del mod">
          <ac:chgData name="Truong Hoang Linh" userId="29f9092d-49ba-491b-ad98-6284657dd282" providerId="ADAL" clId="{09068838-ABE4-43A0-8555-3E98DE57D12D}" dt="2020-04-26T07:48:02.943" v="10794"/>
          <ac:graphicFrameMkLst>
            <pc:docMk/>
            <pc:sldMk cId="2436322344" sldId="283"/>
            <ac:graphicFrameMk id="3" creationId="{0F96021F-5637-4A21-B099-FDF03B826FCE}"/>
          </ac:graphicFrameMkLst>
        </pc:graphicFrameChg>
        <pc:graphicFrameChg chg="add del mod">
          <ac:chgData name="Truong Hoang Linh" userId="29f9092d-49ba-491b-ad98-6284657dd282" providerId="ADAL" clId="{09068838-ABE4-43A0-8555-3E98DE57D12D}" dt="2020-04-26T07:50:08.729" v="10896"/>
          <ac:graphicFrameMkLst>
            <pc:docMk/>
            <pc:sldMk cId="2436322344" sldId="283"/>
            <ac:graphicFrameMk id="4" creationId="{5B769B57-7375-4D85-B32B-9A1B7AF9DB79}"/>
          </ac:graphicFrameMkLst>
        </pc:graphicFrameChg>
        <pc:picChg chg="del">
          <ac:chgData name="Truong Hoang Linh" userId="29f9092d-49ba-491b-ad98-6284657dd282" providerId="ADAL" clId="{09068838-ABE4-43A0-8555-3E98DE57D12D}" dt="2020-04-26T07:42:45.533" v="10772" actId="478"/>
          <ac:picMkLst>
            <pc:docMk/>
            <pc:sldMk cId="2436322344" sldId="283"/>
            <ac:picMk id="6" creationId="{9D1551DC-4C31-452D-AA8F-9512CD0EDAFE}"/>
          </ac:picMkLst>
        </pc:picChg>
      </pc:sldChg>
      <pc:sldChg chg="addSp delSp modSp add modTransition modAnim">
        <pc:chgData name="Truong Hoang Linh" userId="29f9092d-49ba-491b-ad98-6284657dd282" providerId="ADAL" clId="{09068838-ABE4-43A0-8555-3E98DE57D12D}" dt="2020-04-27T15:21:16.342" v="13066"/>
        <pc:sldMkLst>
          <pc:docMk/>
          <pc:sldMk cId="1509581080" sldId="284"/>
        </pc:sldMkLst>
        <pc:spChg chg="mod">
          <ac:chgData name="Truong Hoang Linh" userId="29f9092d-49ba-491b-ad98-6284657dd282" providerId="ADAL" clId="{09068838-ABE4-43A0-8555-3E98DE57D12D}" dt="2020-04-27T05:50:46.047" v="12059" actId="20577"/>
          <ac:spMkLst>
            <pc:docMk/>
            <pc:sldMk cId="1509581080" sldId="284"/>
            <ac:spMk id="2" creationId="{A8D3DF87-BC05-4D13-BE87-DEFD2BE8BB1D}"/>
          </ac:spMkLst>
        </pc:spChg>
        <pc:spChg chg="add mod">
          <ac:chgData name="Truong Hoang Linh" userId="29f9092d-49ba-491b-ad98-6284657dd282" providerId="ADAL" clId="{09068838-ABE4-43A0-8555-3E98DE57D12D}" dt="2020-04-27T06:15:00.678" v="12524" actId="1076"/>
          <ac:spMkLst>
            <pc:docMk/>
            <pc:sldMk cId="1509581080" sldId="284"/>
            <ac:spMk id="3" creationId="{2DF0033E-C9A6-4DC4-8E8E-AD660BB2A76D}"/>
          </ac:spMkLst>
        </pc:spChg>
        <pc:spChg chg="add mod">
          <ac:chgData name="Truong Hoang Linh" userId="29f9092d-49ba-491b-ad98-6284657dd282" providerId="ADAL" clId="{09068838-ABE4-43A0-8555-3E98DE57D12D}" dt="2020-04-27T06:16:10.858" v="12541" actId="14100"/>
          <ac:spMkLst>
            <pc:docMk/>
            <pc:sldMk cId="1509581080" sldId="284"/>
            <ac:spMk id="4" creationId="{2FF06B14-5D83-48D7-AC9D-6D6F853458A2}"/>
          </ac:spMkLst>
        </pc:spChg>
        <pc:spChg chg="add mod">
          <ac:chgData name="Truong Hoang Linh" userId="29f9092d-49ba-491b-ad98-6284657dd282" providerId="ADAL" clId="{09068838-ABE4-43A0-8555-3E98DE57D12D}" dt="2020-04-27T06:15:47.418" v="12535" actId="14100"/>
          <ac:spMkLst>
            <pc:docMk/>
            <pc:sldMk cId="1509581080" sldId="284"/>
            <ac:spMk id="5" creationId="{01304B76-57D1-4461-8CCF-DB4B1FB34980}"/>
          </ac:spMkLst>
        </pc:spChg>
        <pc:spChg chg="del">
          <ac:chgData name="Truong Hoang Linh" userId="29f9092d-49ba-491b-ad98-6284657dd282" providerId="ADAL" clId="{09068838-ABE4-43A0-8555-3E98DE57D12D}" dt="2020-04-26T12:16:46.234" v="11778" actId="478"/>
          <ac:spMkLst>
            <pc:docMk/>
            <pc:sldMk cId="1509581080" sldId="284"/>
            <ac:spMk id="5" creationId="{FB6999F5-2645-4D72-ADF5-7C6AC078A353}"/>
          </ac:spMkLst>
        </pc:spChg>
        <pc:spChg chg="del mod">
          <ac:chgData name="Truong Hoang Linh" userId="29f9092d-49ba-491b-ad98-6284657dd282" providerId="ADAL" clId="{09068838-ABE4-43A0-8555-3E98DE57D12D}" dt="2020-04-27T06:00:56.854" v="12091" actId="478"/>
          <ac:spMkLst>
            <pc:docMk/>
            <pc:sldMk cId="1509581080" sldId="284"/>
            <ac:spMk id="10" creationId="{DF717B0D-D4F4-4993-9409-49B65234BB6D}"/>
          </ac:spMkLst>
        </pc:spChg>
        <pc:spChg chg="del">
          <ac:chgData name="Truong Hoang Linh" userId="29f9092d-49ba-491b-ad98-6284657dd282" providerId="ADAL" clId="{09068838-ABE4-43A0-8555-3E98DE57D12D}" dt="2020-04-26T12:16:43.729" v="11775" actId="478"/>
          <ac:spMkLst>
            <pc:docMk/>
            <pc:sldMk cId="1509581080" sldId="284"/>
            <ac:spMk id="19" creationId="{275820BD-108A-48A0-998E-6D82B803BAD8}"/>
          </ac:spMkLst>
        </pc:spChg>
        <pc:spChg chg="del">
          <ac:chgData name="Truong Hoang Linh" userId="29f9092d-49ba-491b-ad98-6284657dd282" providerId="ADAL" clId="{09068838-ABE4-43A0-8555-3E98DE57D12D}" dt="2020-04-26T12:16:44.874" v="11777" actId="478"/>
          <ac:spMkLst>
            <pc:docMk/>
            <pc:sldMk cId="1509581080" sldId="284"/>
            <ac:spMk id="20" creationId="{FA5DDDF2-BCBF-4E09-91B2-C54E83A2DC8A}"/>
          </ac:spMkLst>
        </pc:spChg>
        <pc:spChg chg="add del mod">
          <ac:chgData name="Truong Hoang Linh" userId="29f9092d-49ba-491b-ad98-6284657dd282" providerId="ADAL" clId="{09068838-ABE4-43A0-8555-3E98DE57D12D}" dt="2020-04-27T05:51:47.820" v="12065" actId="21"/>
          <ac:spMkLst>
            <pc:docMk/>
            <pc:sldMk cId="1509581080" sldId="284"/>
            <ac:spMk id="22" creationId="{5FC4C18D-0197-4961-824A-136463CE6872}"/>
          </ac:spMkLst>
        </pc:spChg>
        <pc:spChg chg="add del mod">
          <ac:chgData name="Truong Hoang Linh" userId="29f9092d-49ba-491b-ad98-6284657dd282" providerId="ADAL" clId="{09068838-ABE4-43A0-8555-3E98DE57D12D}" dt="2020-04-27T05:51:47.820" v="12065" actId="21"/>
          <ac:spMkLst>
            <pc:docMk/>
            <pc:sldMk cId="1509581080" sldId="284"/>
            <ac:spMk id="23" creationId="{FBE0A38F-2E95-49AA-B2A3-90E6B6170212}"/>
          </ac:spMkLst>
        </pc:spChg>
        <pc:spChg chg="mod">
          <ac:chgData name="Truong Hoang Linh" userId="29f9092d-49ba-491b-ad98-6284657dd282" providerId="ADAL" clId="{09068838-ABE4-43A0-8555-3E98DE57D12D}" dt="2020-04-27T05:36:17.042" v="12013" actId="404"/>
          <ac:spMkLst>
            <pc:docMk/>
            <pc:sldMk cId="1509581080" sldId="284"/>
            <ac:spMk id="30" creationId="{00000000-0000-0000-0000-000000000000}"/>
          </ac:spMkLst>
        </pc:spChg>
        <pc:spChg chg="mod">
          <ac:chgData name="Truong Hoang Linh" userId="29f9092d-49ba-491b-ad98-6284657dd282" providerId="ADAL" clId="{09068838-ABE4-43A0-8555-3E98DE57D12D}" dt="2020-04-27T05:36:49.352" v="12023" actId="14100"/>
          <ac:spMkLst>
            <pc:docMk/>
            <pc:sldMk cId="1509581080" sldId="284"/>
            <ac:spMk id="32" creationId="{00000000-0000-0000-0000-000000000000}"/>
          </ac:spMkLst>
        </pc:spChg>
        <pc:spChg chg="mod">
          <ac:chgData name="Truong Hoang Linh" userId="29f9092d-49ba-491b-ad98-6284657dd282" providerId="ADAL" clId="{09068838-ABE4-43A0-8555-3E98DE57D12D}" dt="2020-04-27T05:36:48.992" v="12022" actId="14100"/>
          <ac:spMkLst>
            <pc:docMk/>
            <pc:sldMk cId="1509581080" sldId="284"/>
            <ac:spMk id="34" creationId="{00000000-0000-0000-0000-000000000000}"/>
          </ac:spMkLst>
        </pc:spChg>
        <pc:spChg chg="mod">
          <ac:chgData name="Truong Hoang Linh" userId="29f9092d-49ba-491b-ad98-6284657dd282" providerId="ADAL" clId="{09068838-ABE4-43A0-8555-3E98DE57D12D}" dt="2020-04-27T05:36:48.753" v="12021" actId="14100"/>
          <ac:spMkLst>
            <pc:docMk/>
            <pc:sldMk cId="1509581080" sldId="284"/>
            <ac:spMk id="36" creationId="{00000000-0000-0000-0000-000000000000}"/>
          </ac:spMkLst>
        </pc:spChg>
        <pc:spChg chg="add mod">
          <ac:chgData name="Truong Hoang Linh" userId="29f9092d-49ba-491b-ad98-6284657dd282" providerId="ADAL" clId="{09068838-ABE4-43A0-8555-3E98DE57D12D}" dt="2020-04-27T06:15:10.381" v="12526" actId="14100"/>
          <ac:spMkLst>
            <pc:docMk/>
            <pc:sldMk cId="1509581080" sldId="284"/>
            <ac:spMk id="37" creationId="{01F2F0A0-6DEA-4750-8FFA-7E68FAB7C561}"/>
          </ac:spMkLst>
        </pc:spChg>
        <pc:spChg chg="del">
          <ac:chgData name="Truong Hoang Linh" userId="29f9092d-49ba-491b-ad98-6284657dd282" providerId="ADAL" clId="{09068838-ABE4-43A0-8555-3E98DE57D12D}" dt="2020-04-26T12:16:47.634" v="11779" actId="478"/>
          <ac:spMkLst>
            <pc:docMk/>
            <pc:sldMk cId="1509581080" sldId="284"/>
            <ac:spMk id="39" creationId="{83C970EC-DDE2-4314-A7B9-9AF41369394F}"/>
          </ac:spMkLst>
        </pc:spChg>
        <pc:grpChg chg="mod">
          <ac:chgData name="Truong Hoang Linh" userId="29f9092d-49ba-491b-ad98-6284657dd282" providerId="ADAL" clId="{09068838-ABE4-43A0-8555-3E98DE57D12D}" dt="2020-04-27T05:36:50.153" v="12025" actId="1076"/>
          <ac:grpSpMkLst>
            <pc:docMk/>
            <pc:sldMk cId="1509581080" sldId="284"/>
            <ac:grpSpMk id="25" creationId="{00000000-0000-0000-0000-000000000000}"/>
          </ac:grpSpMkLst>
        </pc:grpChg>
        <pc:grpChg chg="mod">
          <ac:chgData name="Truong Hoang Linh" userId="29f9092d-49ba-491b-ad98-6284657dd282" providerId="ADAL" clId="{09068838-ABE4-43A0-8555-3E98DE57D12D}" dt="2020-04-27T05:36:50.153" v="12025" actId="1076"/>
          <ac:grpSpMkLst>
            <pc:docMk/>
            <pc:sldMk cId="1509581080" sldId="284"/>
            <ac:grpSpMk id="26" creationId="{00000000-0000-0000-0000-000000000000}"/>
          </ac:grpSpMkLst>
        </pc:grpChg>
        <pc:grpChg chg="mod">
          <ac:chgData name="Truong Hoang Linh" userId="29f9092d-49ba-491b-ad98-6284657dd282" providerId="ADAL" clId="{09068838-ABE4-43A0-8555-3E98DE57D12D}" dt="2020-04-27T05:36:50.153" v="12025" actId="1076"/>
          <ac:grpSpMkLst>
            <pc:docMk/>
            <pc:sldMk cId="1509581080" sldId="284"/>
            <ac:grpSpMk id="27" creationId="{00000000-0000-0000-0000-000000000000}"/>
          </ac:grpSpMkLst>
        </pc:grpChg>
        <pc:grpChg chg="mod">
          <ac:chgData name="Truong Hoang Linh" userId="29f9092d-49ba-491b-ad98-6284657dd282" providerId="ADAL" clId="{09068838-ABE4-43A0-8555-3E98DE57D12D}" dt="2020-04-27T05:36:50.153" v="12025" actId="1076"/>
          <ac:grpSpMkLst>
            <pc:docMk/>
            <pc:sldMk cId="1509581080" sldId="284"/>
            <ac:grpSpMk id="28" creationId="{00000000-0000-0000-0000-000000000000}"/>
          </ac:grpSpMkLst>
        </pc:grpChg>
        <pc:picChg chg="del">
          <ac:chgData name="Truong Hoang Linh" userId="29f9092d-49ba-491b-ad98-6284657dd282" providerId="ADAL" clId="{09068838-ABE4-43A0-8555-3E98DE57D12D}" dt="2020-04-26T12:16:44.193" v="11776" actId="478"/>
          <ac:picMkLst>
            <pc:docMk/>
            <pc:sldMk cId="1509581080" sldId="284"/>
            <ac:picMk id="3" creationId="{4B7A34AE-F459-4FF1-9338-9F7E123F30B8}"/>
          </ac:picMkLst>
        </pc:picChg>
        <pc:picChg chg="del">
          <ac:chgData name="Truong Hoang Linh" userId="29f9092d-49ba-491b-ad98-6284657dd282" providerId="ADAL" clId="{09068838-ABE4-43A0-8555-3E98DE57D12D}" dt="2020-04-26T12:16:40.146" v="11774" actId="478"/>
          <ac:picMkLst>
            <pc:docMk/>
            <pc:sldMk cId="1509581080" sldId="284"/>
            <ac:picMk id="4" creationId="{4CA65C3B-D13E-46B3-9FF0-716726EC9A8F}"/>
          </ac:picMkLst>
        </pc:picChg>
        <pc:picChg chg="add del mod">
          <ac:chgData name="Truong Hoang Linh" userId="29f9092d-49ba-491b-ad98-6284657dd282" providerId="ADAL" clId="{09068838-ABE4-43A0-8555-3E98DE57D12D}" dt="2020-04-27T05:51:47.820" v="12065" actId="21"/>
          <ac:picMkLst>
            <pc:docMk/>
            <pc:sldMk cId="1509581080" sldId="284"/>
            <ac:picMk id="24" creationId="{F65B0A57-3FD6-4C80-A716-E6AF38D27B04}"/>
          </ac:picMkLst>
        </pc:picChg>
      </pc:sldChg>
      <pc:sldChg chg="delSp modSp add">
        <pc:chgData name="Truong Hoang Linh" userId="29f9092d-49ba-491b-ad98-6284657dd282" providerId="ADAL" clId="{09068838-ABE4-43A0-8555-3E98DE57D12D}" dt="2020-04-27T14:22:17.417" v="13040" actId="20577"/>
        <pc:sldMkLst>
          <pc:docMk/>
          <pc:sldMk cId="4018794079" sldId="285"/>
        </pc:sldMkLst>
        <pc:spChg chg="mod">
          <ac:chgData name="Truong Hoang Linh" userId="29f9092d-49ba-491b-ad98-6284657dd282" providerId="ADAL" clId="{09068838-ABE4-43A0-8555-3E98DE57D12D}" dt="2020-04-27T14:22:17.417" v="13040" actId="20577"/>
          <ac:spMkLst>
            <pc:docMk/>
            <pc:sldMk cId="4018794079" sldId="285"/>
            <ac:spMk id="10" creationId="{DF717B0D-D4F4-4993-9409-49B65234BB6D}"/>
          </ac:spMkLst>
        </pc:spChg>
        <pc:spChg chg="del">
          <ac:chgData name="Truong Hoang Linh" userId="29f9092d-49ba-491b-ad98-6284657dd282" providerId="ADAL" clId="{09068838-ABE4-43A0-8555-3E98DE57D12D}" dt="2020-04-27T13:39:50.459" v="13004" actId="478"/>
          <ac:spMkLst>
            <pc:docMk/>
            <pc:sldMk cId="4018794079" sldId="285"/>
            <ac:spMk id="37" creationId="{00000000-0000-0000-0000-000000000000}"/>
          </ac:spMkLst>
        </pc:spChg>
        <pc:spChg chg="del">
          <ac:chgData name="Truong Hoang Linh" userId="29f9092d-49ba-491b-ad98-6284657dd282" providerId="ADAL" clId="{09068838-ABE4-43A0-8555-3E98DE57D12D}" dt="2020-04-27T13:39:51.451" v="13005" actId="478"/>
          <ac:spMkLst>
            <pc:docMk/>
            <pc:sldMk cId="4018794079" sldId="285"/>
            <ac:spMk id="38" creationId="{00000000-0000-0000-0000-000000000000}"/>
          </ac:spMkLst>
        </pc:spChg>
        <pc:picChg chg="del">
          <ac:chgData name="Truong Hoang Linh" userId="29f9092d-49ba-491b-ad98-6284657dd282" providerId="ADAL" clId="{09068838-ABE4-43A0-8555-3E98DE57D12D}" dt="2020-04-27T13:39:49.242" v="13003" actId="478"/>
          <ac:picMkLst>
            <pc:docMk/>
            <pc:sldMk cId="4018794079" sldId="285"/>
            <ac:picMk id="6" creationId="{9D1551DC-4C31-452D-AA8F-9512CD0EDAFE}"/>
          </ac:picMkLst>
        </pc:picChg>
      </pc:sldChg>
      <pc:sldChg chg="addSp modSp add ord">
        <pc:chgData name="Truong Hoang Linh" userId="29f9092d-49ba-491b-ad98-6284657dd282" providerId="ADAL" clId="{09068838-ABE4-43A0-8555-3E98DE57D12D}" dt="2020-04-27T13:47:47.599" v="13038"/>
        <pc:sldMkLst>
          <pc:docMk/>
          <pc:sldMk cId="2913096169" sldId="286"/>
        </pc:sldMkLst>
        <pc:picChg chg="add mod">
          <ac:chgData name="Truong Hoang Linh" userId="29f9092d-49ba-491b-ad98-6284657dd282" providerId="ADAL" clId="{09068838-ABE4-43A0-8555-3E98DE57D12D}" dt="2020-04-27T13:47:36.843" v="13036" actId="14100"/>
          <ac:picMkLst>
            <pc:docMk/>
            <pc:sldMk cId="2913096169" sldId="286"/>
            <ac:picMk id="4" creationId="{DFCCB79C-3D8B-4771-8F77-7FF8492F9DA1}"/>
          </ac:picMkLst>
        </pc:picChg>
      </pc:sldChg>
    </pc:docChg>
  </pc:docChgLst>
  <pc:docChgLst>
    <pc:chgData name="Truong Hoang Linh" userId="29f9092d-49ba-491b-ad98-6284657dd282" providerId="ADAL" clId="{E0030F98-624D-426D-B2BF-BF10CF45B429}"/>
    <pc:docChg chg="undo custSel addSld delSld modSld addSection delSection modSection">
      <pc:chgData name="Truong Hoang Linh" userId="29f9092d-49ba-491b-ad98-6284657dd282" providerId="ADAL" clId="{E0030F98-624D-426D-B2BF-BF10CF45B429}" dt="2020-04-16T08:53:06.436" v="2258"/>
      <pc:docMkLst>
        <pc:docMk/>
      </pc:docMkLst>
      <pc:sldChg chg="addSp delSp modSp">
        <pc:chgData name="Truong Hoang Linh" userId="29f9092d-49ba-491b-ad98-6284657dd282" providerId="ADAL" clId="{E0030F98-624D-426D-B2BF-BF10CF45B429}" dt="2020-04-15T14:17:46.415" v="380" actId="1076"/>
        <pc:sldMkLst>
          <pc:docMk/>
          <pc:sldMk cId="3485123534" sldId="257"/>
        </pc:sldMkLst>
        <pc:spChg chg="add mod">
          <ac:chgData name="Truong Hoang Linh" userId="29f9092d-49ba-491b-ad98-6284657dd282" providerId="ADAL" clId="{E0030F98-624D-426D-B2BF-BF10CF45B429}" dt="2020-04-15T14:17:46.415" v="380" actId="1076"/>
          <ac:spMkLst>
            <pc:docMk/>
            <pc:sldMk cId="3485123534" sldId="257"/>
            <ac:spMk id="2" creationId="{3158E773-43FA-4278-80B7-792529D95F20}"/>
          </ac:spMkLst>
        </pc:spChg>
        <pc:spChg chg="add del mod">
          <ac:chgData name="Truong Hoang Linh" userId="29f9092d-49ba-491b-ad98-6284657dd282" providerId="ADAL" clId="{E0030F98-624D-426D-B2BF-BF10CF45B429}" dt="2020-04-15T14:09:32.870" v="60" actId="478"/>
          <ac:spMkLst>
            <pc:docMk/>
            <pc:sldMk cId="3485123534" sldId="257"/>
            <ac:spMk id="3" creationId="{C717D76E-8ED0-48A1-920F-C117B62A6C2C}"/>
          </ac:spMkLst>
        </pc:spChg>
        <pc:spChg chg="del">
          <ac:chgData name="Truong Hoang Linh" userId="29f9092d-49ba-491b-ad98-6284657dd282" providerId="ADAL" clId="{E0030F98-624D-426D-B2BF-BF10CF45B429}" dt="2020-04-15T14:06:26.178" v="0" actId="478"/>
          <ac:spMkLst>
            <pc:docMk/>
            <pc:sldMk cId="3485123534" sldId="257"/>
            <ac:spMk id="8" creationId="{7183C15C-9E7C-475D-8AD4-195CDADC8400}"/>
          </ac:spMkLst>
        </pc:spChg>
      </pc:sldChg>
      <pc:sldChg chg="addSp delSp modSp add">
        <pc:chgData name="Truong Hoang Linh" userId="29f9092d-49ba-491b-ad98-6284657dd282" providerId="ADAL" clId="{E0030F98-624D-426D-B2BF-BF10CF45B429}" dt="2020-04-16T08:03:38.826" v="417" actId="20577"/>
        <pc:sldMkLst>
          <pc:docMk/>
          <pc:sldMk cId="4315401" sldId="258"/>
        </pc:sldMkLst>
        <pc:spChg chg="add del mod">
          <ac:chgData name="Truong Hoang Linh" userId="29f9092d-49ba-491b-ad98-6284657dd282" providerId="ADAL" clId="{E0030F98-624D-426D-B2BF-BF10CF45B429}" dt="2020-04-15T14:11:33.431" v="137" actId="12084"/>
          <ac:spMkLst>
            <pc:docMk/>
            <pc:sldMk cId="4315401" sldId="258"/>
            <ac:spMk id="2" creationId="{A8D3DF87-BC05-4D13-BE87-DEFD2BE8BB1D}"/>
          </ac:spMkLst>
        </pc:spChg>
        <pc:spChg chg="mod">
          <ac:chgData name="Truong Hoang Linh" userId="29f9092d-49ba-491b-ad98-6284657dd282" providerId="ADAL" clId="{E0030F98-624D-426D-B2BF-BF10CF45B429}" dt="2020-04-16T08:03:38.826" v="417" actId="20577"/>
          <ac:spMkLst>
            <pc:docMk/>
            <pc:sldMk cId="4315401" sldId="258"/>
            <ac:spMk id="3" creationId="{7A0F37D3-163D-4389-92C5-E5E51DDCBC69}"/>
          </ac:spMkLst>
        </pc:spChg>
        <pc:spChg chg="add del">
          <ac:chgData name="Truong Hoang Linh" userId="29f9092d-49ba-491b-ad98-6284657dd282" providerId="ADAL" clId="{E0030F98-624D-426D-B2BF-BF10CF45B429}" dt="2020-04-15T14:11:13.295" v="134" actId="478"/>
          <ac:spMkLst>
            <pc:docMk/>
            <pc:sldMk cId="4315401" sldId="258"/>
            <ac:spMk id="4" creationId="{E9CE0331-F1DC-41E2-8B54-296070E3E10F}"/>
          </ac:spMkLst>
        </pc:spChg>
        <pc:spChg chg="add del mod">
          <ac:chgData name="Truong Hoang Linh" userId="29f9092d-49ba-491b-ad98-6284657dd282" providerId="ADAL" clId="{E0030F98-624D-426D-B2BF-BF10CF45B429}" dt="2020-04-15T14:12:06.930" v="139" actId="12084"/>
          <ac:spMkLst>
            <pc:docMk/>
            <pc:sldMk cId="4315401" sldId="258"/>
            <ac:spMk id="6" creationId="{CA7ADD40-D5FD-4E22-B2E9-6448CA2206C6}"/>
          </ac:spMkLst>
        </pc:spChg>
        <pc:graphicFrameChg chg="add del mod">
          <ac:chgData name="Truong Hoang Linh" userId="29f9092d-49ba-491b-ad98-6284657dd282" providerId="ADAL" clId="{E0030F98-624D-426D-B2BF-BF10CF45B429}" dt="2020-04-15T14:11:33.431" v="137" actId="12084"/>
          <ac:graphicFrameMkLst>
            <pc:docMk/>
            <pc:sldMk cId="4315401" sldId="258"/>
            <ac:graphicFrameMk id="5" creationId="{EC84CA95-F373-49D7-A789-6DF06D20EBB9}"/>
          </ac:graphicFrameMkLst>
        </pc:graphicFrameChg>
        <pc:graphicFrameChg chg="add del mod">
          <ac:chgData name="Truong Hoang Linh" userId="29f9092d-49ba-491b-ad98-6284657dd282" providerId="ADAL" clId="{E0030F98-624D-426D-B2BF-BF10CF45B429}" dt="2020-04-15T14:15:53.112" v="289" actId="478"/>
          <ac:graphicFrameMkLst>
            <pc:docMk/>
            <pc:sldMk cId="4315401" sldId="258"/>
            <ac:graphicFrameMk id="7" creationId="{7A6FE23A-08C4-4D0B-BC9F-7B7B55D10B95}"/>
          </ac:graphicFrameMkLst>
        </pc:graphicFrameChg>
      </pc:sldChg>
      <pc:sldChg chg="modSp add del">
        <pc:chgData name="Truong Hoang Linh" userId="29f9092d-49ba-491b-ad98-6284657dd282" providerId="ADAL" clId="{E0030F98-624D-426D-B2BF-BF10CF45B429}" dt="2020-04-15T14:15:18.850" v="284" actId="2696"/>
        <pc:sldMkLst>
          <pc:docMk/>
          <pc:sldMk cId="695251266" sldId="259"/>
        </pc:sldMkLst>
        <pc:spChg chg="mod">
          <ac:chgData name="Truong Hoang Linh" userId="29f9092d-49ba-491b-ad98-6284657dd282" providerId="ADAL" clId="{E0030F98-624D-426D-B2BF-BF10CF45B429}" dt="2020-04-15T14:15:12.814" v="283" actId="20577"/>
          <ac:spMkLst>
            <pc:docMk/>
            <pc:sldMk cId="695251266" sldId="259"/>
            <ac:spMk id="2" creationId="{012DFB82-EC0A-45F3-A835-022522EC2B94}"/>
          </ac:spMkLst>
        </pc:spChg>
      </pc:sldChg>
      <pc:sldChg chg="delSp modSp add">
        <pc:chgData name="Truong Hoang Linh" userId="29f9092d-49ba-491b-ad98-6284657dd282" providerId="ADAL" clId="{E0030F98-624D-426D-B2BF-BF10CF45B429}" dt="2020-04-16T08:05:55.415" v="481" actId="478"/>
        <pc:sldMkLst>
          <pc:docMk/>
          <pc:sldMk cId="3501397271" sldId="259"/>
        </pc:sldMkLst>
        <pc:spChg chg="mod">
          <ac:chgData name="Truong Hoang Linh" userId="29f9092d-49ba-491b-ad98-6284657dd282" providerId="ADAL" clId="{E0030F98-624D-426D-B2BF-BF10CF45B429}" dt="2020-04-16T08:04:01.057" v="431" actId="14100"/>
          <ac:spMkLst>
            <pc:docMk/>
            <pc:sldMk cId="3501397271" sldId="259"/>
            <ac:spMk id="3" creationId="{7A0F37D3-163D-4389-92C5-E5E51DDCBC69}"/>
          </ac:spMkLst>
        </pc:spChg>
        <pc:graphicFrameChg chg="del mod">
          <ac:chgData name="Truong Hoang Linh" userId="29f9092d-49ba-491b-ad98-6284657dd282" providerId="ADAL" clId="{E0030F98-624D-426D-B2BF-BF10CF45B429}" dt="2020-04-16T08:05:55.415" v="481" actId="478"/>
          <ac:graphicFrameMkLst>
            <pc:docMk/>
            <pc:sldMk cId="3501397271" sldId="259"/>
            <ac:graphicFrameMk id="7" creationId="{7A6FE23A-08C4-4D0B-BC9F-7B7B55D10B95}"/>
          </ac:graphicFrameMkLst>
        </pc:graphicFrameChg>
      </pc:sldChg>
      <pc:sldChg chg="modSp add">
        <pc:chgData name="Truong Hoang Linh" userId="29f9092d-49ba-491b-ad98-6284657dd282" providerId="ADAL" clId="{E0030F98-624D-426D-B2BF-BF10CF45B429}" dt="2020-04-16T08:05:45.386" v="479" actId="207"/>
        <pc:sldMkLst>
          <pc:docMk/>
          <pc:sldMk cId="3543339002" sldId="260"/>
        </pc:sldMkLst>
        <pc:spChg chg="mod">
          <ac:chgData name="Truong Hoang Linh" userId="29f9092d-49ba-491b-ad98-6284657dd282" providerId="ADAL" clId="{E0030F98-624D-426D-B2BF-BF10CF45B429}" dt="2020-04-16T08:04:44.793" v="449" actId="20577"/>
          <ac:spMkLst>
            <pc:docMk/>
            <pc:sldMk cId="3543339002" sldId="260"/>
            <ac:spMk id="2" creationId="{A8D3DF87-BC05-4D13-BE87-DEFD2BE8BB1D}"/>
          </ac:spMkLst>
        </pc:spChg>
        <pc:graphicFrameChg chg="mod">
          <ac:chgData name="Truong Hoang Linh" userId="29f9092d-49ba-491b-ad98-6284657dd282" providerId="ADAL" clId="{E0030F98-624D-426D-B2BF-BF10CF45B429}" dt="2020-04-16T08:05:45.386" v="479" actId="207"/>
          <ac:graphicFrameMkLst>
            <pc:docMk/>
            <pc:sldMk cId="3543339002" sldId="260"/>
            <ac:graphicFrameMk id="7" creationId="{7A6FE23A-08C4-4D0B-BC9F-7B7B55D10B95}"/>
          </ac:graphicFrameMkLst>
        </pc:graphicFrameChg>
      </pc:sldChg>
      <pc:sldChg chg="addSp delSp modSp add modAnim modNotesTx">
        <pc:chgData name="Truong Hoang Linh" userId="29f9092d-49ba-491b-ad98-6284657dd282" providerId="ADAL" clId="{E0030F98-624D-426D-B2BF-BF10CF45B429}" dt="2020-04-16T08:53:06.436" v="2258"/>
        <pc:sldMkLst>
          <pc:docMk/>
          <pc:sldMk cId="1417000836" sldId="261"/>
        </pc:sldMkLst>
        <pc:spChg chg="mod">
          <ac:chgData name="Truong Hoang Linh" userId="29f9092d-49ba-491b-ad98-6284657dd282" providerId="ADAL" clId="{E0030F98-624D-426D-B2BF-BF10CF45B429}" dt="2020-04-16T08:04:55.473" v="468" actId="20577"/>
          <ac:spMkLst>
            <pc:docMk/>
            <pc:sldMk cId="1417000836" sldId="261"/>
            <ac:spMk id="2" creationId="{A8D3DF87-BC05-4D13-BE87-DEFD2BE8BB1D}"/>
          </ac:spMkLst>
        </pc:spChg>
        <pc:spChg chg="mod">
          <ac:chgData name="Truong Hoang Linh" userId="29f9092d-49ba-491b-ad98-6284657dd282" providerId="ADAL" clId="{E0030F98-624D-426D-B2BF-BF10CF45B429}" dt="2020-04-16T08:17:23.730" v="1038" actId="1076"/>
          <ac:spMkLst>
            <pc:docMk/>
            <pc:sldMk cId="1417000836" sldId="261"/>
            <ac:spMk id="3" creationId="{7A0F37D3-163D-4389-92C5-E5E51DDCBC69}"/>
          </ac:spMkLst>
        </pc:spChg>
        <pc:graphicFrameChg chg="del mod">
          <ac:chgData name="Truong Hoang Linh" userId="29f9092d-49ba-491b-ad98-6284657dd282" providerId="ADAL" clId="{E0030F98-624D-426D-B2BF-BF10CF45B429}" dt="2020-04-16T08:53:05.564" v="2257" actId="478"/>
          <ac:graphicFrameMkLst>
            <pc:docMk/>
            <pc:sldMk cId="1417000836" sldId="261"/>
            <ac:graphicFrameMk id="7" creationId="{7A6FE23A-08C4-4D0B-BC9F-7B7B55D10B95}"/>
          </ac:graphicFrameMkLst>
        </pc:graphicFrameChg>
        <pc:graphicFrameChg chg="add">
          <ac:chgData name="Truong Hoang Linh" userId="29f9092d-49ba-491b-ad98-6284657dd282" providerId="ADAL" clId="{E0030F98-624D-426D-B2BF-BF10CF45B429}" dt="2020-04-16T08:53:06.436" v="2258"/>
          <ac:graphicFrameMkLst>
            <pc:docMk/>
            <pc:sldMk cId="1417000836" sldId="261"/>
            <ac:graphicFrameMk id="8" creationId="{D7826CDE-0358-4CB5-8FAE-96BC1BD25082}"/>
          </ac:graphicFrameMkLst>
        </pc:graphicFrameChg>
        <pc:picChg chg="add del mod">
          <ac:chgData name="Truong Hoang Linh" userId="29f9092d-49ba-491b-ad98-6284657dd282" providerId="ADAL" clId="{E0030F98-624D-426D-B2BF-BF10CF45B429}" dt="2020-04-16T08:07:56.501" v="590"/>
          <ac:picMkLst>
            <pc:docMk/>
            <pc:sldMk cId="1417000836" sldId="261"/>
            <ac:picMk id="1026" creationId="{C62BA620-AE67-4BD9-B535-7330DFC5C44B}"/>
          </ac:picMkLst>
        </pc:picChg>
        <pc:picChg chg="add mod">
          <ac:chgData name="Truong Hoang Linh" userId="29f9092d-49ba-491b-ad98-6284657dd282" providerId="ADAL" clId="{E0030F98-624D-426D-B2BF-BF10CF45B429}" dt="2020-04-16T08:08:34.666" v="598" actId="14100"/>
          <ac:picMkLst>
            <pc:docMk/>
            <pc:sldMk cId="1417000836" sldId="261"/>
            <ac:picMk id="1028" creationId="{2D396366-064D-4069-B6EC-AF20A54C3F57}"/>
          </ac:picMkLst>
        </pc:picChg>
      </pc:sldChg>
      <pc:sldChg chg="modSp add modNotesTx">
        <pc:chgData name="Truong Hoang Linh" userId="29f9092d-49ba-491b-ad98-6284657dd282" providerId="ADAL" clId="{E0030F98-624D-426D-B2BF-BF10CF45B429}" dt="2020-04-16T08:52:44.095" v="2250" actId="14100"/>
        <pc:sldMkLst>
          <pc:docMk/>
          <pc:sldMk cId="1513637410" sldId="262"/>
        </pc:sldMkLst>
        <pc:spChg chg="mod">
          <ac:chgData name="Truong Hoang Linh" userId="29f9092d-49ba-491b-ad98-6284657dd282" providerId="ADAL" clId="{E0030F98-624D-426D-B2BF-BF10CF45B429}" dt="2020-04-16T08:46:59.915" v="2056" actId="113"/>
          <ac:spMkLst>
            <pc:docMk/>
            <pc:sldMk cId="1513637410" sldId="262"/>
            <ac:spMk id="3" creationId="{7A0F37D3-163D-4389-92C5-E5E51DDCBC69}"/>
          </ac:spMkLst>
        </pc:spChg>
        <pc:graphicFrameChg chg="mod">
          <ac:chgData name="Truong Hoang Linh" userId="29f9092d-49ba-491b-ad98-6284657dd282" providerId="ADAL" clId="{E0030F98-624D-426D-B2BF-BF10CF45B429}" dt="2020-04-16T08:52:44.095" v="2250" actId="14100"/>
          <ac:graphicFrameMkLst>
            <pc:docMk/>
            <pc:sldMk cId="1513637410" sldId="262"/>
            <ac:graphicFrameMk id="7" creationId="{7A6FE23A-08C4-4D0B-BC9F-7B7B55D10B95}"/>
          </ac:graphicFrameMkLst>
        </pc:graphicFrameChg>
      </pc:sldChg>
      <pc:sldChg chg="addSp delSp modSp add modNotesTx">
        <pc:chgData name="Truong Hoang Linh" userId="29f9092d-49ba-491b-ad98-6284657dd282" providerId="ADAL" clId="{E0030F98-624D-426D-B2BF-BF10CF45B429}" dt="2020-04-16T08:53:00.676" v="2255"/>
        <pc:sldMkLst>
          <pc:docMk/>
          <pc:sldMk cId="2843058445" sldId="263"/>
        </pc:sldMkLst>
        <pc:spChg chg="mod">
          <ac:chgData name="Truong Hoang Linh" userId="29f9092d-49ba-491b-ad98-6284657dd282" providerId="ADAL" clId="{E0030F98-624D-426D-B2BF-BF10CF45B429}" dt="2020-04-16T08:32:56.307" v="1820" actId="20577"/>
          <ac:spMkLst>
            <pc:docMk/>
            <pc:sldMk cId="2843058445" sldId="263"/>
            <ac:spMk id="3" creationId="{7A0F37D3-163D-4389-92C5-E5E51DDCBC69}"/>
          </ac:spMkLst>
        </pc:spChg>
        <pc:spChg chg="add del mod">
          <ac:chgData name="Truong Hoang Linh" userId="29f9092d-49ba-491b-ad98-6284657dd282" providerId="ADAL" clId="{E0030F98-624D-426D-B2BF-BF10CF45B429}" dt="2020-04-16T08:20:48.380" v="1096" actId="478"/>
          <ac:spMkLst>
            <pc:docMk/>
            <pc:sldMk cId="2843058445" sldId="263"/>
            <ac:spMk id="4" creationId="{9884B21F-9459-4123-8EE9-B740C6D09189}"/>
          </ac:spMkLst>
        </pc:spChg>
        <pc:spChg chg="add mod">
          <ac:chgData name="Truong Hoang Linh" userId="29f9092d-49ba-491b-ad98-6284657dd282" providerId="ADAL" clId="{E0030F98-624D-426D-B2BF-BF10CF45B429}" dt="2020-04-16T08:26:45.833" v="1365" actId="1037"/>
          <ac:spMkLst>
            <pc:docMk/>
            <pc:sldMk cId="2843058445" sldId="263"/>
            <ac:spMk id="5" creationId="{9C0C3494-60BF-4A73-A9E3-563154A83ECB}"/>
          </ac:spMkLst>
        </pc:spChg>
        <pc:spChg chg="add mod">
          <ac:chgData name="Truong Hoang Linh" userId="29f9092d-49ba-491b-ad98-6284657dd282" providerId="ADAL" clId="{E0030F98-624D-426D-B2BF-BF10CF45B429}" dt="2020-04-16T08:26:45.833" v="1365" actId="1037"/>
          <ac:spMkLst>
            <pc:docMk/>
            <pc:sldMk cId="2843058445" sldId="263"/>
            <ac:spMk id="8" creationId="{0F483A14-0D35-43C4-8C01-46DC550084DC}"/>
          </ac:spMkLst>
        </pc:spChg>
        <pc:spChg chg="add mod">
          <ac:chgData name="Truong Hoang Linh" userId="29f9092d-49ba-491b-ad98-6284657dd282" providerId="ADAL" clId="{E0030F98-624D-426D-B2BF-BF10CF45B429}" dt="2020-04-16T08:26:45.833" v="1365" actId="1037"/>
          <ac:spMkLst>
            <pc:docMk/>
            <pc:sldMk cId="2843058445" sldId="263"/>
            <ac:spMk id="9" creationId="{D1AE5FD5-02BB-4B4C-A972-BEFA67A06D21}"/>
          </ac:spMkLst>
        </pc:spChg>
        <pc:spChg chg="add mod">
          <ac:chgData name="Truong Hoang Linh" userId="29f9092d-49ba-491b-ad98-6284657dd282" providerId="ADAL" clId="{E0030F98-624D-426D-B2BF-BF10CF45B429}" dt="2020-04-16T08:26:45.833" v="1365" actId="1037"/>
          <ac:spMkLst>
            <pc:docMk/>
            <pc:sldMk cId="2843058445" sldId="263"/>
            <ac:spMk id="10" creationId="{6295C184-4AF0-45B5-A136-E94B810CE1B9}"/>
          </ac:spMkLst>
        </pc:spChg>
        <pc:spChg chg="add del">
          <ac:chgData name="Truong Hoang Linh" userId="29f9092d-49ba-491b-ad98-6284657dd282" providerId="ADAL" clId="{E0030F98-624D-426D-B2BF-BF10CF45B429}" dt="2020-04-16T08:22:09.914" v="1148" actId="478"/>
          <ac:spMkLst>
            <pc:docMk/>
            <pc:sldMk cId="2843058445" sldId="263"/>
            <ac:spMk id="11" creationId="{048F67AC-B9F0-44C4-BDF5-30B37ABF2BE6}"/>
          </ac:spMkLst>
        </pc:spChg>
        <pc:spChg chg="add del mod">
          <ac:chgData name="Truong Hoang Linh" userId="29f9092d-49ba-491b-ad98-6284657dd282" providerId="ADAL" clId="{E0030F98-624D-426D-B2BF-BF10CF45B429}" dt="2020-04-16T08:24:21.343" v="1208"/>
          <ac:spMkLst>
            <pc:docMk/>
            <pc:sldMk cId="2843058445" sldId="263"/>
            <ac:spMk id="19" creationId="{0B73796D-4A5C-4BEB-9913-AB6F668005B2}"/>
          </ac:spMkLst>
        </pc:spChg>
        <pc:spChg chg="add mod">
          <ac:chgData name="Truong Hoang Linh" userId="29f9092d-49ba-491b-ad98-6284657dd282" providerId="ADAL" clId="{E0030F98-624D-426D-B2BF-BF10CF45B429}" dt="2020-04-16T08:26:45.833" v="1365" actId="1037"/>
          <ac:spMkLst>
            <pc:docMk/>
            <pc:sldMk cId="2843058445" sldId="263"/>
            <ac:spMk id="20" creationId="{2ACB4C04-24EE-49CB-B113-F614DDABE61D}"/>
          </ac:spMkLst>
        </pc:spChg>
        <pc:spChg chg="add del mod">
          <ac:chgData name="Truong Hoang Linh" userId="29f9092d-49ba-491b-ad98-6284657dd282" providerId="ADAL" clId="{E0030F98-624D-426D-B2BF-BF10CF45B429}" dt="2020-04-16T08:24:32.146" v="1215" actId="478"/>
          <ac:spMkLst>
            <pc:docMk/>
            <pc:sldMk cId="2843058445" sldId="263"/>
            <ac:spMk id="22" creationId="{4CD93E22-CB51-4F0E-9F25-B658BC7A84CB}"/>
          </ac:spMkLst>
        </pc:spChg>
        <pc:spChg chg="add mod">
          <ac:chgData name="Truong Hoang Linh" userId="29f9092d-49ba-491b-ad98-6284657dd282" providerId="ADAL" clId="{E0030F98-624D-426D-B2BF-BF10CF45B429}" dt="2020-04-16T08:26:45.833" v="1365" actId="1037"/>
          <ac:spMkLst>
            <pc:docMk/>
            <pc:sldMk cId="2843058445" sldId="263"/>
            <ac:spMk id="23" creationId="{05FF5F56-18C7-4B43-BD1A-847914AE8850}"/>
          </ac:spMkLst>
        </pc:spChg>
        <pc:spChg chg="add mod">
          <ac:chgData name="Truong Hoang Linh" userId="29f9092d-49ba-491b-ad98-6284657dd282" providerId="ADAL" clId="{E0030F98-624D-426D-B2BF-BF10CF45B429}" dt="2020-04-16T08:26:45.833" v="1365" actId="1037"/>
          <ac:spMkLst>
            <pc:docMk/>
            <pc:sldMk cId="2843058445" sldId="263"/>
            <ac:spMk id="24" creationId="{D1B79E60-E189-4A7A-A3B0-90D8EB7DBBF8}"/>
          </ac:spMkLst>
        </pc:spChg>
        <pc:graphicFrameChg chg="del mod">
          <ac:chgData name="Truong Hoang Linh" userId="29f9092d-49ba-491b-ad98-6284657dd282" providerId="ADAL" clId="{E0030F98-624D-426D-B2BF-BF10CF45B429}" dt="2020-04-16T08:52:59.644" v="2254" actId="478"/>
          <ac:graphicFrameMkLst>
            <pc:docMk/>
            <pc:sldMk cId="2843058445" sldId="263"/>
            <ac:graphicFrameMk id="7" creationId="{7A6FE23A-08C4-4D0B-BC9F-7B7B55D10B95}"/>
          </ac:graphicFrameMkLst>
        </pc:graphicFrameChg>
        <pc:graphicFrameChg chg="add">
          <ac:chgData name="Truong Hoang Linh" userId="29f9092d-49ba-491b-ad98-6284657dd282" providerId="ADAL" clId="{E0030F98-624D-426D-B2BF-BF10CF45B429}" dt="2020-04-16T08:53:00.676" v="2255"/>
          <ac:graphicFrameMkLst>
            <pc:docMk/>
            <pc:sldMk cId="2843058445" sldId="263"/>
            <ac:graphicFrameMk id="54" creationId="{F958FAEB-39C4-47FA-9E07-EA7F9C5A1207}"/>
          </ac:graphicFrameMkLst>
        </pc:graphicFrameChg>
        <pc:picChg chg="del">
          <ac:chgData name="Truong Hoang Linh" userId="29f9092d-49ba-491b-ad98-6284657dd282" providerId="ADAL" clId="{E0030F98-624D-426D-B2BF-BF10CF45B429}" dt="2020-04-16T08:19:27.428" v="1051" actId="478"/>
          <ac:picMkLst>
            <pc:docMk/>
            <pc:sldMk cId="2843058445" sldId="263"/>
            <ac:picMk id="1028" creationId="{2D396366-064D-4069-B6EC-AF20A54C3F57}"/>
          </ac:picMkLst>
        </pc:picChg>
        <pc:cxnChg chg="add mod">
          <ac:chgData name="Truong Hoang Linh" userId="29f9092d-49ba-491b-ad98-6284657dd282" providerId="ADAL" clId="{E0030F98-624D-426D-B2BF-BF10CF45B429}" dt="2020-04-16T08:26:45.833" v="1365" actId="1037"/>
          <ac:cxnSpMkLst>
            <pc:docMk/>
            <pc:sldMk cId="2843058445" sldId="263"/>
            <ac:cxnSpMk id="12" creationId="{F703ADBA-E487-4CA1-A33F-1F14D93B169C}"/>
          </ac:cxnSpMkLst>
        </pc:cxnChg>
        <pc:cxnChg chg="add mod">
          <ac:chgData name="Truong Hoang Linh" userId="29f9092d-49ba-491b-ad98-6284657dd282" providerId="ADAL" clId="{E0030F98-624D-426D-B2BF-BF10CF45B429}" dt="2020-04-16T08:26:45.833" v="1365" actId="1037"/>
          <ac:cxnSpMkLst>
            <pc:docMk/>
            <pc:sldMk cId="2843058445" sldId="263"/>
            <ac:cxnSpMk id="14" creationId="{0B9D349E-2595-4C20-B5B9-75B696D45494}"/>
          </ac:cxnSpMkLst>
        </pc:cxnChg>
        <pc:cxnChg chg="add mod">
          <ac:chgData name="Truong Hoang Linh" userId="29f9092d-49ba-491b-ad98-6284657dd282" providerId="ADAL" clId="{E0030F98-624D-426D-B2BF-BF10CF45B429}" dt="2020-04-16T08:26:45.833" v="1365" actId="1037"/>
          <ac:cxnSpMkLst>
            <pc:docMk/>
            <pc:sldMk cId="2843058445" sldId="263"/>
            <ac:cxnSpMk id="15" creationId="{2799B578-CC8D-4393-88EE-AA0AE818A01F}"/>
          </ac:cxnSpMkLst>
        </pc:cxnChg>
        <pc:cxnChg chg="add mod">
          <ac:chgData name="Truong Hoang Linh" userId="29f9092d-49ba-491b-ad98-6284657dd282" providerId="ADAL" clId="{E0030F98-624D-426D-B2BF-BF10CF45B429}" dt="2020-04-16T08:26:45.833" v="1365" actId="1037"/>
          <ac:cxnSpMkLst>
            <pc:docMk/>
            <pc:sldMk cId="2843058445" sldId="263"/>
            <ac:cxnSpMk id="25" creationId="{67B2AD69-17ED-4D86-B97D-47A342C5F808}"/>
          </ac:cxnSpMkLst>
        </pc:cxnChg>
        <pc:cxnChg chg="add mod">
          <ac:chgData name="Truong Hoang Linh" userId="29f9092d-49ba-491b-ad98-6284657dd282" providerId="ADAL" clId="{E0030F98-624D-426D-B2BF-BF10CF45B429}" dt="2020-04-16T08:26:45.833" v="1365" actId="1037"/>
          <ac:cxnSpMkLst>
            <pc:docMk/>
            <pc:sldMk cId="2843058445" sldId="263"/>
            <ac:cxnSpMk id="28" creationId="{F7FBAB0E-1027-46A4-AC09-61A317B0AFA8}"/>
          </ac:cxnSpMkLst>
        </pc:cxnChg>
        <pc:cxnChg chg="add mod">
          <ac:chgData name="Truong Hoang Linh" userId="29f9092d-49ba-491b-ad98-6284657dd282" providerId="ADAL" clId="{E0030F98-624D-426D-B2BF-BF10CF45B429}" dt="2020-04-16T08:26:45.833" v="1365" actId="1037"/>
          <ac:cxnSpMkLst>
            <pc:docMk/>
            <pc:sldMk cId="2843058445" sldId="263"/>
            <ac:cxnSpMk id="29" creationId="{760F17CA-54FE-4E88-9AFE-BD21E73E069B}"/>
          </ac:cxnSpMkLst>
        </pc:cxnChg>
        <pc:cxnChg chg="add mod">
          <ac:chgData name="Truong Hoang Linh" userId="29f9092d-49ba-491b-ad98-6284657dd282" providerId="ADAL" clId="{E0030F98-624D-426D-B2BF-BF10CF45B429}" dt="2020-04-16T08:26:45.833" v="1365" actId="1037"/>
          <ac:cxnSpMkLst>
            <pc:docMk/>
            <pc:sldMk cId="2843058445" sldId="263"/>
            <ac:cxnSpMk id="34" creationId="{FB4C420E-BB4B-41C7-94A3-E24E40CBD942}"/>
          </ac:cxnSpMkLst>
        </pc:cxnChg>
        <pc:cxnChg chg="add mod">
          <ac:chgData name="Truong Hoang Linh" userId="29f9092d-49ba-491b-ad98-6284657dd282" providerId="ADAL" clId="{E0030F98-624D-426D-B2BF-BF10CF45B429}" dt="2020-04-16T08:26:45.833" v="1365" actId="1037"/>
          <ac:cxnSpMkLst>
            <pc:docMk/>
            <pc:sldMk cId="2843058445" sldId="263"/>
            <ac:cxnSpMk id="35" creationId="{B94A6683-6D79-4E22-AFC2-92312DB78FCC}"/>
          </ac:cxnSpMkLst>
        </pc:cxnChg>
        <pc:cxnChg chg="add mod">
          <ac:chgData name="Truong Hoang Linh" userId="29f9092d-49ba-491b-ad98-6284657dd282" providerId="ADAL" clId="{E0030F98-624D-426D-B2BF-BF10CF45B429}" dt="2020-04-16T08:26:45.833" v="1365" actId="1037"/>
          <ac:cxnSpMkLst>
            <pc:docMk/>
            <pc:sldMk cId="2843058445" sldId="263"/>
            <ac:cxnSpMk id="36" creationId="{8DB9E42E-2F31-4249-8585-20E76E3DB890}"/>
          </ac:cxnSpMkLst>
        </pc:cxnChg>
        <pc:cxnChg chg="add mod">
          <ac:chgData name="Truong Hoang Linh" userId="29f9092d-49ba-491b-ad98-6284657dd282" providerId="ADAL" clId="{E0030F98-624D-426D-B2BF-BF10CF45B429}" dt="2020-04-16T08:26:45.833" v="1365" actId="1037"/>
          <ac:cxnSpMkLst>
            <pc:docMk/>
            <pc:sldMk cId="2843058445" sldId="263"/>
            <ac:cxnSpMk id="37" creationId="{18FDE1BF-51D0-4622-A464-A53AC317C918}"/>
          </ac:cxnSpMkLst>
        </pc:cxnChg>
        <pc:cxnChg chg="add mod">
          <ac:chgData name="Truong Hoang Linh" userId="29f9092d-49ba-491b-ad98-6284657dd282" providerId="ADAL" clId="{E0030F98-624D-426D-B2BF-BF10CF45B429}" dt="2020-04-16T08:26:45.833" v="1365" actId="1037"/>
          <ac:cxnSpMkLst>
            <pc:docMk/>
            <pc:sldMk cId="2843058445" sldId="263"/>
            <ac:cxnSpMk id="46" creationId="{EEEDE7F3-40A2-49AD-8A5C-01DB9D575E84}"/>
          </ac:cxnSpMkLst>
        </pc:cxnChg>
        <pc:cxnChg chg="add mod">
          <ac:chgData name="Truong Hoang Linh" userId="29f9092d-49ba-491b-ad98-6284657dd282" providerId="ADAL" clId="{E0030F98-624D-426D-B2BF-BF10CF45B429}" dt="2020-04-16T08:26:45.833" v="1365" actId="1037"/>
          <ac:cxnSpMkLst>
            <pc:docMk/>
            <pc:sldMk cId="2843058445" sldId="263"/>
            <ac:cxnSpMk id="47" creationId="{D00123C2-9B6C-4D30-BF67-3FF09950C0AD}"/>
          </ac:cxnSpMkLst>
        </pc:cxnChg>
      </pc:sldChg>
    </pc:docChg>
  </pc:docChgLst>
  <pc:docChgLst>
    <pc:chgData name="Truong Hoang Linh" userId="bae046a27722609d" providerId="LiveId" clId="{0CE7EF4B-F68A-4190-BEB4-E6979C1F148F}"/>
    <pc:docChg chg="custSel addSld delSld modSld delSection modSection">
      <pc:chgData name="Truong Hoang Linh" userId="bae046a27722609d" providerId="LiveId" clId="{0CE7EF4B-F68A-4190-BEB4-E6979C1F148F}" dt="2021-10-29T07:24:59.566" v="612" actId="47"/>
      <pc:docMkLst>
        <pc:docMk/>
      </pc:docMkLst>
      <pc:sldChg chg="modSp mod">
        <pc:chgData name="Truong Hoang Linh" userId="bae046a27722609d" providerId="LiveId" clId="{0CE7EF4B-F68A-4190-BEB4-E6979C1F148F}" dt="2021-10-28T02:34:58.146" v="87"/>
        <pc:sldMkLst>
          <pc:docMk/>
          <pc:sldMk cId="3021182689" sldId="319"/>
        </pc:sldMkLst>
        <pc:spChg chg="mod">
          <ac:chgData name="Truong Hoang Linh" userId="bae046a27722609d" providerId="LiveId" clId="{0CE7EF4B-F68A-4190-BEB4-E6979C1F148F}" dt="2021-10-28T02:34:40.976" v="81"/>
          <ac:spMkLst>
            <pc:docMk/>
            <pc:sldMk cId="3021182689" sldId="319"/>
            <ac:spMk id="8" creationId="{C44C2D61-EFC2-4D5A-8D61-36DDAFF76AB2}"/>
          </ac:spMkLst>
        </pc:spChg>
        <pc:spChg chg="mod">
          <ac:chgData name="Truong Hoang Linh" userId="bae046a27722609d" providerId="LiveId" clId="{0CE7EF4B-F68A-4190-BEB4-E6979C1F148F}" dt="2021-10-28T02:34:58.146" v="87"/>
          <ac:spMkLst>
            <pc:docMk/>
            <pc:sldMk cId="3021182689" sldId="319"/>
            <ac:spMk id="10" creationId="{A59BE58A-24F1-4C89-9724-25E038C314A8}"/>
          </ac:spMkLst>
        </pc:spChg>
      </pc:sldChg>
      <pc:sldChg chg="addSp delSp modSp new del mod">
        <pc:chgData name="Truong Hoang Linh" userId="bae046a27722609d" providerId="LiveId" clId="{0CE7EF4B-F68A-4190-BEB4-E6979C1F148F}" dt="2021-10-29T07:24:59.566" v="612" actId="47"/>
        <pc:sldMkLst>
          <pc:docMk/>
          <pc:sldMk cId="568191848" sldId="320"/>
        </pc:sldMkLst>
        <pc:spChg chg="del">
          <ac:chgData name="Truong Hoang Linh" userId="bae046a27722609d" providerId="LiveId" clId="{0CE7EF4B-F68A-4190-BEB4-E6979C1F148F}" dt="2021-10-28T02:28:16.056" v="30" actId="478"/>
          <ac:spMkLst>
            <pc:docMk/>
            <pc:sldMk cId="568191848" sldId="320"/>
            <ac:spMk id="3" creationId="{C492494D-1764-457D-B655-3063B64D96C2}"/>
          </ac:spMkLst>
        </pc:spChg>
        <pc:cxnChg chg="add mod">
          <ac:chgData name="Truong Hoang Linh" userId="bae046a27722609d" providerId="LiveId" clId="{0CE7EF4B-F68A-4190-BEB4-E6979C1F148F}" dt="2021-10-28T02:28:28.364" v="33" actId="1582"/>
          <ac:cxnSpMkLst>
            <pc:docMk/>
            <pc:sldMk cId="568191848" sldId="320"/>
            <ac:cxnSpMk id="5" creationId="{7D383DD1-8B1A-4078-83B3-7955D86979A4}"/>
          </ac:cxnSpMkLst>
        </pc:cxnChg>
        <pc:cxnChg chg="add mod">
          <ac:chgData name="Truong Hoang Linh" userId="bae046a27722609d" providerId="LiveId" clId="{0CE7EF4B-F68A-4190-BEB4-E6979C1F148F}" dt="2021-10-28T02:29:09.791" v="76" actId="1582"/>
          <ac:cxnSpMkLst>
            <pc:docMk/>
            <pc:sldMk cId="568191848" sldId="320"/>
            <ac:cxnSpMk id="7" creationId="{AA80011F-EE9A-4516-A7FC-81AC9D21861C}"/>
          </ac:cxnSpMkLst>
        </pc:cxnChg>
        <pc:cxnChg chg="add mod">
          <ac:chgData name="Truong Hoang Linh" userId="bae046a27722609d" providerId="LiveId" clId="{0CE7EF4B-F68A-4190-BEB4-E6979C1F148F}" dt="2021-10-28T02:29:09.791" v="76" actId="1582"/>
          <ac:cxnSpMkLst>
            <pc:docMk/>
            <pc:sldMk cId="568191848" sldId="320"/>
            <ac:cxnSpMk id="9" creationId="{8FC3E85C-F5D6-4A96-A782-17EE2A99D3AB}"/>
          </ac:cxnSpMkLst>
        </pc:cxnChg>
      </pc:sldChg>
      <pc:sldChg chg="del">
        <pc:chgData name="Truong Hoang Linh" userId="bae046a27722609d" providerId="LiveId" clId="{0CE7EF4B-F68A-4190-BEB4-E6979C1F148F}" dt="2021-10-28T02:28:01.470" v="0" actId="47"/>
        <pc:sldMkLst>
          <pc:docMk/>
          <pc:sldMk cId="3538837516" sldId="320"/>
        </pc:sldMkLst>
      </pc:sldChg>
      <pc:sldChg chg="addSp delSp modSp new mod">
        <pc:chgData name="Truong Hoang Linh" userId="bae046a27722609d" providerId="LiveId" clId="{0CE7EF4B-F68A-4190-BEB4-E6979C1F148F}" dt="2021-10-29T07:16:12.807" v="611" actId="2164"/>
        <pc:sldMkLst>
          <pc:docMk/>
          <pc:sldMk cId="1175081944" sldId="321"/>
        </pc:sldMkLst>
        <pc:spChg chg="mod">
          <ac:chgData name="Truong Hoang Linh" userId="bae046a27722609d" providerId="LiveId" clId="{0CE7EF4B-F68A-4190-BEB4-E6979C1F148F}" dt="2021-10-28T02:35:22.111" v="98"/>
          <ac:spMkLst>
            <pc:docMk/>
            <pc:sldMk cId="1175081944" sldId="321"/>
            <ac:spMk id="2" creationId="{F6238575-CF85-4F0D-A022-F672967972FB}"/>
          </ac:spMkLst>
        </pc:spChg>
        <pc:spChg chg="del">
          <ac:chgData name="Truong Hoang Linh" userId="bae046a27722609d" providerId="LiveId" clId="{0CE7EF4B-F68A-4190-BEB4-E6979C1F148F}" dt="2021-10-28T02:35:23.813" v="99" actId="478"/>
          <ac:spMkLst>
            <pc:docMk/>
            <pc:sldMk cId="1175081944" sldId="321"/>
            <ac:spMk id="3" creationId="{1E63C4AC-01CA-4C66-A066-CCB61E093E9B}"/>
          </ac:spMkLst>
        </pc:spChg>
        <pc:graphicFrameChg chg="add mod modGraphic">
          <ac:chgData name="Truong Hoang Linh" userId="bae046a27722609d" providerId="LiveId" clId="{0CE7EF4B-F68A-4190-BEB4-E6979C1F148F}" dt="2021-10-29T07:16:12.807" v="611" actId="2164"/>
          <ac:graphicFrameMkLst>
            <pc:docMk/>
            <pc:sldMk cId="1175081944" sldId="321"/>
            <ac:graphicFrameMk id="4" creationId="{C2707EF0-6C80-42AE-8FB5-70354F7B7473}"/>
          </ac:graphicFrameMkLst>
        </pc:graphicFrameChg>
      </pc:sldChg>
      <pc:sldChg chg="del">
        <pc:chgData name="Truong Hoang Linh" userId="bae046a27722609d" providerId="LiveId" clId="{0CE7EF4B-F68A-4190-BEB4-E6979C1F148F}" dt="2021-10-28T02:28:01.975" v="1" actId="47"/>
        <pc:sldMkLst>
          <pc:docMk/>
          <pc:sldMk cId="1716334750" sldId="321"/>
        </pc:sldMkLst>
      </pc:sldChg>
      <pc:sldChg chg="addSp delSp modSp new mod">
        <pc:chgData name="Truong Hoang Linh" userId="bae046a27722609d" providerId="LiveId" clId="{0CE7EF4B-F68A-4190-BEB4-E6979C1F148F}" dt="2021-10-29T01:41:14.868" v="265" actId="1076"/>
        <pc:sldMkLst>
          <pc:docMk/>
          <pc:sldMk cId="1371582489" sldId="322"/>
        </pc:sldMkLst>
        <pc:spChg chg="mod">
          <ac:chgData name="Truong Hoang Linh" userId="bae046a27722609d" providerId="LiveId" clId="{0CE7EF4B-F68A-4190-BEB4-E6979C1F148F}" dt="2021-10-29T01:40:54.568" v="263" actId="20577"/>
          <ac:spMkLst>
            <pc:docMk/>
            <pc:sldMk cId="1371582489" sldId="322"/>
            <ac:spMk id="2" creationId="{40280B1B-FD3A-4774-BC66-0F30CEE2A8D6}"/>
          </ac:spMkLst>
        </pc:spChg>
        <pc:spChg chg="del">
          <ac:chgData name="Truong Hoang Linh" userId="bae046a27722609d" providerId="LiveId" clId="{0CE7EF4B-F68A-4190-BEB4-E6979C1F148F}" dt="2021-10-29T01:40:44.382" v="261" actId="478"/>
          <ac:spMkLst>
            <pc:docMk/>
            <pc:sldMk cId="1371582489" sldId="322"/>
            <ac:spMk id="3" creationId="{D373D389-334B-43AD-A421-72548BB5A32B}"/>
          </ac:spMkLst>
        </pc:spChg>
        <pc:picChg chg="add mod">
          <ac:chgData name="Truong Hoang Linh" userId="bae046a27722609d" providerId="LiveId" clId="{0CE7EF4B-F68A-4190-BEB4-E6979C1F148F}" dt="2021-10-29T01:41:14.868" v="265" actId="1076"/>
          <ac:picMkLst>
            <pc:docMk/>
            <pc:sldMk cId="1371582489" sldId="322"/>
            <ac:picMk id="5" creationId="{1EA84107-5E26-4EC0-BA63-074A5A2CB022}"/>
          </ac:picMkLst>
        </pc:picChg>
      </pc:sldChg>
      <pc:sldChg chg="del">
        <pc:chgData name="Truong Hoang Linh" userId="bae046a27722609d" providerId="LiveId" clId="{0CE7EF4B-F68A-4190-BEB4-E6979C1F148F}" dt="2021-10-28T02:28:01.987" v="2" actId="47"/>
        <pc:sldMkLst>
          <pc:docMk/>
          <pc:sldMk cId="1656497672" sldId="322"/>
        </pc:sldMkLst>
      </pc:sldChg>
      <pc:sldChg chg="addSp delSp modSp new mod">
        <pc:chgData name="Truong Hoang Linh" userId="bae046a27722609d" providerId="LiveId" clId="{0CE7EF4B-F68A-4190-BEB4-E6979C1F148F}" dt="2021-10-29T03:14:54.808" v="384" actId="1076"/>
        <pc:sldMkLst>
          <pc:docMk/>
          <pc:sldMk cId="2582135878" sldId="323"/>
        </pc:sldMkLst>
        <pc:spChg chg="mod">
          <ac:chgData name="Truong Hoang Linh" userId="bae046a27722609d" providerId="LiveId" clId="{0CE7EF4B-F68A-4190-BEB4-E6979C1F148F}" dt="2021-10-29T02:47:43.744" v="325"/>
          <ac:spMkLst>
            <pc:docMk/>
            <pc:sldMk cId="2582135878" sldId="323"/>
            <ac:spMk id="2" creationId="{CAA7C0F8-8D6B-4505-8770-FB22A8BB5FA5}"/>
          </ac:spMkLst>
        </pc:spChg>
        <pc:spChg chg="del">
          <ac:chgData name="Truong Hoang Linh" userId="bae046a27722609d" providerId="LiveId" clId="{0CE7EF4B-F68A-4190-BEB4-E6979C1F148F}" dt="2021-10-29T02:46:11.871" v="306" actId="478"/>
          <ac:spMkLst>
            <pc:docMk/>
            <pc:sldMk cId="2582135878" sldId="323"/>
            <ac:spMk id="3" creationId="{E993F885-103F-48BA-9AB6-11271B9751E1}"/>
          </ac:spMkLst>
        </pc:spChg>
        <pc:spChg chg="add mod">
          <ac:chgData name="Truong Hoang Linh" userId="bae046a27722609d" providerId="LiveId" clId="{0CE7EF4B-F68A-4190-BEB4-E6979C1F148F}" dt="2021-10-29T02:47:19.316" v="324" actId="1076"/>
          <ac:spMkLst>
            <pc:docMk/>
            <pc:sldMk cId="2582135878" sldId="323"/>
            <ac:spMk id="4" creationId="{617F3EAB-5EE3-46AB-9AE5-51230E24CFE8}"/>
          </ac:spMkLst>
        </pc:spChg>
        <pc:spChg chg="add mod">
          <ac:chgData name="Truong Hoang Linh" userId="bae046a27722609d" providerId="LiveId" clId="{0CE7EF4B-F68A-4190-BEB4-E6979C1F148F}" dt="2021-10-29T03:14:54.808" v="384" actId="1076"/>
          <ac:spMkLst>
            <pc:docMk/>
            <pc:sldMk cId="2582135878" sldId="323"/>
            <ac:spMk id="8" creationId="{09544711-EA97-4165-B9FC-01E3C9CE101F}"/>
          </ac:spMkLst>
        </pc:spChg>
        <pc:picChg chg="add del mod">
          <ac:chgData name="Truong Hoang Linh" userId="bae046a27722609d" providerId="LiveId" clId="{0CE7EF4B-F68A-4190-BEB4-E6979C1F148F}" dt="2021-10-29T02:47:48.287" v="327" actId="21"/>
          <ac:picMkLst>
            <pc:docMk/>
            <pc:sldMk cId="2582135878" sldId="323"/>
            <ac:picMk id="1026" creationId="{9FC441FA-D67A-4434-809F-688EDB48746B}"/>
          </ac:picMkLst>
        </pc:picChg>
        <pc:picChg chg="add mod">
          <ac:chgData name="Truong Hoang Linh" userId="bae046a27722609d" providerId="LiveId" clId="{0CE7EF4B-F68A-4190-BEB4-E6979C1F148F}" dt="2021-10-29T02:47:02.652" v="315" actId="1076"/>
          <ac:picMkLst>
            <pc:docMk/>
            <pc:sldMk cId="2582135878" sldId="323"/>
            <ac:picMk id="1028" creationId="{746FDB74-C40C-4F3C-B3DE-1CFC88E029CC}"/>
          </ac:picMkLst>
        </pc:picChg>
      </pc:sldChg>
      <pc:sldChg chg="addSp delSp modSp new del mod">
        <pc:chgData name="Truong Hoang Linh" userId="bae046a27722609d" providerId="LiveId" clId="{0CE7EF4B-F68A-4190-BEB4-E6979C1F148F}" dt="2021-10-29T01:50:55.270" v="302" actId="47"/>
        <pc:sldMkLst>
          <pc:docMk/>
          <pc:sldMk cId="2679139480" sldId="323"/>
        </pc:sldMkLst>
        <pc:spChg chg="mod">
          <ac:chgData name="Truong Hoang Linh" userId="bae046a27722609d" providerId="LiveId" clId="{0CE7EF4B-F68A-4190-BEB4-E6979C1F148F}" dt="2021-10-29T01:42:04.512" v="296" actId="404"/>
          <ac:spMkLst>
            <pc:docMk/>
            <pc:sldMk cId="2679139480" sldId="323"/>
            <ac:spMk id="2" creationId="{501FB3DF-3413-423F-B7BF-2941B4C0CEBA}"/>
          </ac:spMkLst>
        </pc:spChg>
        <pc:spChg chg="del">
          <ac:chgData name="Truong Hoang Linh" userId="bae046a27722609d" providerId="LiveId" clId="{0CE7EF4B-F68A-4190-BEB4-E6979C1F148F}" dt="2021-10-29T01:50:11.992" v="297" actId="478"/>
          <ac:spMkLst>
            <pc:docMk/>
            <pc:sldMk cId="2679139480" sldId="323"/>
            <ac:spMk id="3" creationId="{4C266D0B-55DC-4E50-B523-E5C7078C4A98}"/>
          </ac:spMkLst>
        </pc:spChg>
        <pc:picChg chg="add mod modCrop">
          <ac:chgData name="Truong Hoang Linh" userId="bae046a27722609d" providerId="LiveId" clId="{0CE7EF4B-F68A-4190-BEB4-E6979C1F148F}" dt="2021-10-29T01:50:24.621" v="301" actId="14100"/>
          <ac:picMkLst>
            <pc:docMk/>
            <pc:sldMk cId="2679139480" sldId="323"/>
            <ac:picMk id="5" creationId="{DAECDBA8-2FB9-4C07-9237-8DDA95F3492D}"/>
          </ac:picMkLst>
        </pc:picChg>
      </pc:sldChg>
      <pc:sldChg chg="del">
        <pc:chgData name="Truong Hoang Linh" userId="bae046a27722609d" providerId="LiveId" clId="{0CE7EF4B-F68A-4190-BEB4-E6979C1F148F}" dt="2021-10-28T02:28:02.004" v="3" actId="47"/>
        <pc:sldMkLst>
          <pc:docMk/>
          <pc:sldMk cId="4183654713" sldId="323"/>
        </pc:sldMkLst>
      </pc:sldChg>
      <pc:sldChg chg="del">
        <pc:chgData name="Truong Hoang Linh" userId="bae046a27722609d" providerId="LiveId" clId="{0CE7EF4B-F68A-4190-BEB4-E6979C1F148F}" dt="2021-10-28T02:28:02.051" v="4" actId="47"/>
        <pc:sldMkLst>
          <pc:docMk/>
          <pc:sldMk cId="322105652" sldId="324"/>
        </pc:sldMkLst>
      </pc:sldChg>
      <pc:sldChg chg="addSp delSp modSp new mod">
        <pc:chgData name="Truong Hoang Linh" userId="bae046a27722609d" providerId="LiveId" clId="{0CE7EF4B-F68A-4190-BEB4-E6979C1F148F}" dt="2021-10-29T02:49:15.329" v="371" actId="20577"/>
        <pc:sldMkLst>
          <pc:docMk/>
          <pc:sldMk cId="2691290751" sldId="324"/>
        </pc:sldMkLst>
        <pc:spChg chg="mod">
          <ac:chgData name="Truong Hoang Linh" userId="bae046a27722609d" providerId="LiveId" clId="{0CE7EF4B-F68A-4190-BEB4-E6979C1F148F}" dt="2021-10-29T02:49:15.329" v="371" actId="20577"/>
          <ac:spMkLst>
            <pc:docMk/>
            <pc:sldMk cId="2691290751" sldId="324"/>
            <ac:spMk id="2" creationId="{FE788507-16D3-4CE1-BBE3-45FA15829D4A}"/>
          </ac:spMkLst>
        </pc:spChg>
        <pc:spChg chg="del">
          <ac:chgData name="Truong Hoang Linh" userId="bae046a27722609d" providerId="LiveId" clId="{0CE7EF4B-F68A-4190-BEB4-E6979C1F148F}" dt="2021-10-29T02:48:08.857" v="331" actId="478"/>
          <ac:spMkLst>
            <pc:docMk/>
            <pc:sldMk cId="2691290751" sldId="324"/>
            <ac:spMk id="3" creationId="{5B197AEB-6DCD-4743-9E56-F530C94F09BF}"/>
          </ac:spMkLst>
        </pc:spChg>
        <pc:picChg chg="add mod">
          <ac:chgData name="Truong Hoang Linh" userId="bae046a27722609d" providerId="LiveId" clId="{0CE7EF4B-F68A-4190-BEB4-E6979C1F148F}" dt="2021-10-29T02:48:29.180" v="340" actId="1076"/>
          <ac:picMkLst>
            <pc:docMk/>
            <pc:sldMk cId="2691290751" sldId="324"/>
            <ac:picMk id="4" creationId="{39941425-46EE-47F5-AA0D-FD56998C2B4C}"/>
          </ac:picMkLst>
        </pc:picChg>
        <pc:picChg chg="add mod modCrop">
          <ac:chgData name="Truong Hoang Linh" userId="bae046a27722609d" providerId="LiveId" clId="{0CE7EF4B-F68A-4190-BEB4-E6979C1F148F}" dt="2021-10-29T02:48:51.707" v="344" actId="1076"/>
          <ac:picMkLst>
            <pc:docMk/>
            <pc:sldMk cId="2691290751" sldId="324"/>
            <ac:picMk id="6" creationId="{D5791892-CAFC-471B-A117-F80649C67934}"/>
          </ac:picMkLst>
        </pc:picChg>
        <pc:picChg chg="add mod">
          <ac:chgData name="Truong Hoang Linh" userId="bae046a27722609d" providerId="LiveId" clId="{0CE7EF4B-F68A-4190-BEB4-E6979C1F148F}" dt="2021-10-29T02:48:56.827" v="346" actId="1076"/>
          <ac:picMkLst>
            <pc:docMk/>
            <pc:sldMk cId="2691290751" sldId="324"/>
            <ac:picMk id="2050" creationId="{BCD6A69F-C28D-44F1-A242-1368BF9C5C8C}"/>
          </ac:picMkLst>
        </pc:picChg>
      </pc:sldChg>
      <pc:sldChg chg="del">
        <pc:chgData name="Truong Hoang Linh" userId="bae046a27722609d" providerId="LiveId" clId="{0CE7EF4B-F68A-4190-BEB4-E6979C1F148F}" dt="2021-10-28T02:28:02.085" v="5" actId="47"/>
        <pc:sldMkLst>
          <pc:docMk/>
          <pc:sldMk cId="652846924" sldId="325"/>
        </pc:sldMkLst>
      </pc:sldChg>
      <pc:sldChg chg="addSp modSp new mod">
        <pc:chgData name="Truong Hoang Linh" userId="bae046a27722609d" providerId="LiveId" clId="{0CE7EF4B-F68A-4190-BEB4-E6979C1F148F}" dt="2021-10-29T07:06:13.165" v="503" actId="207"/>
        <pc:sldMkLst>
          <pc:docMk/>
          <pc:sldMk cId="1699905398" sldId="325"/>
        </pc:sldMkLst>
        <pc:spChg chg="mod">
          <ac:chgData name="Truong Hoang Linh" userId="bae046a27722609d" providerId="LiveId" clId="{0CE7EF4B-F68A-4190-BEB4-E6979C1F148F}" dt="2021-10-29T03:15:40.725" v="408" actId="20577"/>
          <ac:spMkLst>
            <pc:docMk/>
            <pc:sldMk cId="1699905398" sldId="325"/>
            <ac:spMk id="2" creationId="{F255F90C-D586-4259-AE7B-12E2320CFC8E}"/>
          </ac:spMkLst>
        </pc:spChg>
        <pc:spChg chg="mod">
          <ac:chgData name="Truong Hoang Linh" userId="bae046a27722609d" providerId="LiveId" clId="{0CE7EF4B-F68A-4190-BEB4-E6979C1F148F}" dt="2021-10-29T07:06:13.165" v="503" actId="207"/>
          <ac:spMkLst>
            <pc:docMk/>
            <pc:sldMk cId="1699905398" sldId="325"/>
            <ac:spMk id="3" creationId="{74F3EF0A-29B1-4AF9-9389-9B4CE4C89233}"/>
          </ac:spMkLst>
        </pc:spChg>
        <pc:picChg chg="add mod">
          <ac:chgData name="Truong Hoang Linh" userId="bae046a27722609d" providerId="LiveId" clId="{0CE7EF4B-F68A-4190-BEB4-E6979C1F148F}" dt="2021-10-29T07:05:55.368" v="501" actId="1076"/>
          <ac:picMkLst>
            <pc:docMk/>
            <pc:sldMk cId="1699905398" sldId="325"/>
            <ac:picMk id="3074" creationId="{08DE4F0A-96FD-4C37-9CD6-CFD5DA6A1E30}"/>
          </ac:picMkLst>
        </pc:picChg>
      </pc:sldChg>
      <pc:sldChg chg="del">
        <pc:chgData name="Truong Hoang Linh" userId="bae046a27722609d" providerId="LiveId" clId="{0CE7EF4B-F68A-4190-BEB4-E6979C1F148F}" dt="2021-10-28T02:28:02.121" v="6" actId="47"/>
        <pc:sldMkLst>
          <pc:docMk/>
          <pc:sldMk cId="442215785" sldId="326"/>
        </pc:sldMkLst>
      </pc:sldChg>
      <pc:sldChg chg="modSp new mod">
        <pc:chgData name="Truong Hoang Linh" userId="bae046a27722609d" providerId="LiveId" clId="{0CE7EF4B-F68A-4190-BEB4-E6979C1F148F}" dt="2021-10-29T07:08:00.420" v="540" actId="20577"/>
        <pc:sldMkLst>
          <pc:docMk/>
          <pc:sldMk cId="3827022281" sldId="326"/>
        </pc:sldMkLst>
        <pc:spChg chg="mod">
          <ac:chgData name="Truong Hoang Linh" userId="bae046a27722609d" providerId="LiveId" clId="{0CE7EF4B-F68A-4190-BEB4-E6979C1F148F}" dt="2021-10-29T07:07:38.586" v="534" actId="20577"/>
          <ac:spMkLst>
            <pc:docMk/>
            <pc:sldMk cId="3827022281" sldId="326"/>
            <ac:spMk id="2" creationId="{83850AF9-E9A7-4152-B27B-7FBE9ED8F3F5}"/>
          </ac:spMkLst>
        </pc:spChg>
        <pc:spChg chg="mod">
          <ac:chgData name="Truong Hoang Linh" userId="bae046a27722609d" providerId="LiveId" clId="{0CE7EF4B-F68A-4190-BEB4-E6979C1F148F}" dt="2021-10-29T07:08:00.420" v="540" actId="20577"/>
          <ac:spMkLst>
            <pc:docMk/>
            <pc:sldMk cId="3827022281" sldId="326"/>
            <ac:spMk id="3" creationId="{AD73D009-053E-4D6A-BC47-41CDD8DE795C}"/>
          </ac:spMkLst>
        </pc:spChg>
      </pc:sldChg>
      <pc:sldChg chg="del">
        <pc:chgData name="Truong Hoang Linh" userId="bae046a27722609d" providerId="LiveId" clId="{0CE7EF4B-F68A-4190-BEB4-E6979C1F148F}" dt="2021-10-28T02:28:02.148" v="7" actId="47"/>
        <pc:sldMkLst>
          <pc:docMk/>
          <pc:sldMk cId="726190455" sldId="327"/>
        </pc:sldMkLst>
      </pc:sldChg>
      <pc:sldChg chg="del">
        <pc:chgData name="Truong Hoang Linh" userId="bae046a27722609d" providerId="LiveId" clId="{0CE7EF4B-F68A-4190-BEB4-E6979C1F148F}" dt="2021-10-28T02:28:02.173" v="8" actId="47"/>
        <pc:sldMkLst>
          <pc:docMk/>
          <pc:sldMk cId="754428833" sldId="328"/>
        </pc:sldMkLst>
      </pc:sldChg>
      <pc:sldChg chg="del">
        <pc:chgData name="Truong Hoang Linh" userId="bae046a27722609d" providerId="LiveId" clId="{0CE7EF4B-F68A-4190-BEB4-E6979C1F148F}" dt="2021-10-28T02:28:02.204" v="9" actId="47"/>
        <pc:sldMkLst>
          <pc:docMk/>
          <pc:sldMk cId="2786727542" sldId="329"/>
        </pc:sldMkLst>
      </pc:sldChg>
      <pc:sldChg chg="del">
        <pc:chgData name="Truong Hoang Linh" userId="bae046a27722609d" providerId="LiveId" clId="{0CE7EF4B-F68A-4190-BEB4-E6979C1F148F}" dt="2021-10-28T02:28:02.232" v="10" actId="47"/>
        <pc:sldMkLst>
          <pc:docMk/>
          <pc:sldMk cId="2697822848" sldId="330"/>
        </pc:sldMkLst>
      </pc:sldChg>
      <pc:sldChg chg="del">
        <pc:chgData name="Truong Hoang Linh" userId="bae046a27722609d" providerId="LiveId" clId="{0CE7EF4B-F68A-4190-BEB4-E6979C1F148F}" dt="2021-10-28T02:28:02.372" v="11" actId="47"/>
        <pc:sldMkLst>
          <pc:docMk/>
          <pc:sldMk cId="1516405197" sldId="331"/>
        </pc:sldMkLst>
      </pc:sldChg>
      <pc:sldChg chg="del">
        <pc:chgData name="Truong Hoang Linh" userId="bae046a27722609d" providerId="LiveId" clId="{0CE7EF4B-F68A-4190-BEB4-E6979C1F148F}" dt="2021-10-28T02:28:03.139" v="14" actId="47"/>
        <pc:sldMkLst>
          <pc:docMk/>
          <pc:sldMk cId="3750331772" sldId="332"/>
        </pc:sldMkLst>
      </pc:sldChg>
      <pc:sldChg chg="del">
        <pc:chgData name="Truong Hoang Linh" userId="bae046a27722609d" providerId="LiveId" clId="{0CE7EF4B-F68A-4190-BEB4-E6979C1F148F}" dt="2021-10-28T02:28:02.381" v="12" actId="47"/>
        <pc:sldMkLst>
          <pc:docMk/>
          <pc:sldMk cId="2358000525" sldId="333"/>
        </pc:sldMkLst>
      </pc:sldChg>
      <pc:sldChg chg="del">
        <pc:chgData name="Truong Hoang Linh" userId="bae046a27722609d" providerId="LiveId" clId="{0CE7EF4B-F68A-4190-BEB4-E6979C1F148F}" dt="2021-10-28T02:28:02.411" v="13" actId="47"/>
        <pc:sldMkLst>
          <pc:docMk/>
          <pc:sldMk cId="1483254950" sldId="334"/>
        </pc:sldMkLst>
      </pc:sldChg>
      <pc:sldChg chg="del">
        <pc:chgData name="Truong Hoang Linh" userId="bae046a27722609d" providerId="LiveId" clId="{0CE7EF4B-F68A-4190-BEB4-E6979C1F148F}" dt="2021-10-28T02:28:03.673" v="15" actId="47"/>
        <pc:sldMkLst>
          <pc:docMk/>
          <pc:sldMk cId="2148472743" sldId="335"/>
        </pc:sldMkLst>
      </pc:sldChg>
      <pc:sldChg chg="del">
        <pc:chgData name="Truong Hoang Linh" userId="bae046a27722609d" providerId="LiveId" clId="{0CE7EF4B-F68A-4190-BEB4-E6979C1F148F}" dt="2021-10-28T02:28:03.689" v="16" actId="47"/>
        <pc:sldMkLst>
          <pc:docMk/>
          <pc:sldMk cId="2097309241" sldId="336"/>
        </pc:sldMkLst>
      </pc:sldChg>
      <pc:sldChg chg="del">
        <pc:chgData name="Truong Hoang Linh" userId="bae046a27722609d" providerId="LiveId" clId="{0CE7EF4B-F68A-4190-BEB4-E6979C1F148F}" dt="2021-10-28T02:28:03.729" v="17" actId="47"/>
        <pc:sldMkLst>
          <pc:docMk/>
          <pc:sldMk cId="1001068392" sldId="337"/>
        </pc:sldMkLst>
      </pc:sldChg>
      <pc:sldChg chg="del">
        <pc:chgData name="Truong Hoang Linh" userId="bae046a27722609d" providerId="LiveId" clId="{0CE7EF4B-F68A-4190-BEB4-E6979C1F148F}" dt="2021-10-28T02:28:03.760" v="18" actId="47"/>
        <pc:sldMkLst>
          <pc:docMk/>
          <pc:sldMk cId="3484817189" sldId="338"/>
        </pc:sldMkLst>
      </pc:sldChg>
      <pc:sldChg chg="del">
        <pc:chgData name="Truong Hoang Linh" userId="bae046a27722609d" providerId="LiveId" clId="{0CE7EF4B-F68A-4190-BEB4-E6979C1F148F}" dt="2021-10-28T02:28:03.815" v="19" actId="47"/>
        <pc:sldMkLst>
          <pc:docMk/>
          <pc:sldMk cId="1383847091" sldId="339"/>
        </pc:sldMkLst>
      </pc:sldChg>
      <pc:sldChg chg="del">
        <pc:chgData name="Truong Hoang Linh" userId="bae046a27722609d" providerId="LiveId" clId="{0CE7EF4B-F68A-4190-BEB4-E6979C1F148F}" dt="2021-10-28T02:28:03.850" v="20" actId="47"/>
        <pc:sldMkLst>
          <pc:docMk/>
          <pc:sldMk cId="1596005749" sldId="340"/>
        </pc:sldMkLst>
      </pc:sldChg>
      <pc:sldChg chg="del">
        <pc:chgData name="Truong Hoang Linh" userId="bae046a27722609d" providerId="LiveId" clId="{0CE7EF4B-F68A-4190-BEB4-E6979C1F148F}" dt="2021-10-28T02:28:03.870" v="21" actId="47"/>
        <pc:sldMkLst>
          <pc:docMk/>
          <pc:sldMk cId="2073849959" sldId="341"/>
        </pc:sldMkLst>
      </pc:sldChg>
      <pc:sldChg chg="del">
        <pc:chgData name="Truong Hoang Linh" userId="bae046a27722609d" providerId="LiveId" clId="{0CE7EF4B-F68A-4190-BEB4-E6979C1F148F}" dt="2021-10-28T02:28:03.943" v="24" actId="47"/>
        <pc:sldMkLst>
          <pc:docMk/>
          <pc:sldMk cId="564955499" sldId="342"/>
        </pc:sldMkLst>
      </pc:sldChg>
      <pc:sldChg chg="del">
        <pc:chgData name="Truong Hoang Linh" userId="bae046a27722609d" providerId="LiveId" clId="{0CE7EF4B-F68A-4190-BEB4-E6979C1F148F}" dt="2021-10-28T02:28:03.888" v="22" actId="47"/>
        <pc:sldMkLst>
          <pc:docMk/>
          <pc:sldMk cId="2588505906" sldId="343"/>
        </pc:sldMkLst>
      </pc:sldChg>
      <pc:sldChg chg="del">
        <pc:chgData name="Truong Hoang Linh" userId="bae046a27722609d" providerId="LiveId" clId="{0CE7EF4B-F68A-4190-BEB4-E6979C1F148F}" dt="2021-10-28T02:28:03.933" v="23" actId="47"/>
        <pc:sldMkLst>
          <pc:docMk/>
          <pc:sldMk cId="1911410893" sldId="344"/>
        </pc:sldMkLst>
      </pc:sldChg>
      <pc:sldChg chg="del">
        <pc:chgData name="Truong Hoang Linh" userId="bae046a27722609d" providerId="LiveId" clId="{0CE7EF4B-F68A-4190-BEB4-E6979C1F148F}" dt="2021-10-28T02:28:03.988" v="25" actId="47"/>
        <pc:sldMkLst>
          <pc:docMk/>
          <pc:sldMk cId="1730460238" sldId="345"/>
        </pc:sldMkLst>
      </pc:sldChg>
      <pc:sldChg chg="del">
        <pc:chgData name="Truong Hoang Linh" userId="bae046a27722609d" providerId="LiveId" clId="{0CE7EF4B-F68A-4190-BEB4-E6979C1F148F}" dt="2021-10-28T02:28:04.013" v="26" actId="47"/>
        <pc:sldMkLst>
          <pc:docMk/>
          <pc:sldMk cId="531361480" sldId="346"/>
        </pc:sldMkLst>
      </pc:sldChg>
    </pc:docChg>
  </pc:docChgLst>
  <pc:docChgLst>
    <pc:chgData name="Truong Hoang Linh" userId="bae046a27722609d" providerId="LiveId" clId="{8B711F1C-CF58-4C6C-9333-DA9F4F08CCAE}"/>
    <pc:docChg chg="undo custSel addSld delSld modSld sldOrd delSection modSection">
      <pc:chgData name="Truong Hoang Linh" userId="bae046a27722609d" providerId="LiveId" clId="{8B711F1C-CF58-4C6C-9333-DA9F4F08CCAE}" dt="2021-10-01T10:05:22.342" v="1773" actId="13926"/>
      <pc:docMkLst>
        <pc:docMk/>
      </pc:docMkLst>
      <pc:sldChg chg="modSp mod">
        <pc:chgData name="Truong Hoang Linh" userId="bae046a27722609d" providerId="LiveId" clId="{8B711F1C-CF58-4C6C-9333-DA9F4F08CCAE}" dt="2021-09-27T13:41:37.614" v="34" actId="404"/>
        <pc:sldMkLst>
          <pc:docMk/>
          <pc:sldMk cId="4315401" sldId="258"/>
        </pc:sldMkLst>
        <pc:spChg chg="mod">
          <ac:chgData name="Truong Hoang Linh" userId="bae046a27722609d" providerId="LiveId" clId="{8B711F1C-CF58-4C6C-9333-DA9F4F08CCAE}" dt="2021-09-27T13:41:27.898" v="31" actId="1076"/>
          <ac:spMkLst>
            <pc:docMk/>
            <pc:sldMk cId="4315401" sldId="258"/>
            <ac:spMk id="4" creationId="{D6BCA1A7-691D-4638-B121-7656ED90DAB2}"/>
          </ac:spMkLst>
        </pc:spChg>
        <pc:spChg chg="mod">
          <ac:chgData name="Truong Hoang Linh" userId="bae046a27722609d" providerId="LiveId" clId="{8B711F1C-CF58-4C6C-9333-DA9F4F08CCAE}" dt="2021-09-27T13:41:27.898" v="31" actId="1076"/>
          <ac:spMkLst>
            <pc:docMk/>
            <pc:sldMk cId="4315401" sldId="258"/>
            <ac:spMk id="6" creationId="{0DD5F09C-01AC-4C9B-B939-1A4A555BEEE6}"/>
          </ac:spMkLst>
        </pc:spChg>
        <pc:spChg chg="mod">
          <ac:chgData name="Truong Hoang Linh" userId="bae046a27722609d" providerId="LiveId" clId="{8B711F1C-CF58-4C6C-9333-DA9F4F08CCAE}" dt="2021-09-27T13:41:27.898" v="31" actId="1076"/>
          <ac:spMkLst>
            <pc:docMk/>
            <pc:sldMk cId="4315401" sldId="258"/>
            <ac:spMk id="7" creationId="{E0C7929D-01A0-409E-9DCE-AE0768AD811E}"/>
          </ac:spMkLst>
        </pc:spChg>
        <pc:spChg chg="mod">
          <ac:chgData name="Truong Hoang Linh" userId="bae046a27722609d" providerId="LiveId" clId="{8B711F1C-CF58-4C6C-9333-DA9F4F08CCAE}" dt="2021-09-27T13:41:31.733" v="32" actId="1076"/>
          <ac:spMkLst>
            <pc:docMk/>
            <pc:sldMk cId="4315401" sldId="258"/>
            <ac:spMk id="8" creationId="{78E8CEBA-B1A7-4C8A-AFEA-BD467594D3C2}"/>
          </ac:spMkLst>
        </pc:spChg>
        <pc:graphicFrameChg chg="mod modGraphic">
          <ac:chgData name="Truong Hoang Linh" userId="bae046a27722609d" providerId="LiveId" clId="{8B711F1C-CF58-4C6C-9333-DA9F4F08CCAE}" dt="2021-09-27T13:41:37.614" v="34" actId="404"/>
          <ac:graphicFrameMkLst>
            <pc:docMk/>
            <pc:sldMk cId="4315401" sldId="258"/>
            <ac:graphicFrameMk id="5" creationId="{16DFD3A5-FC5F-4F9F-832E-80A383DA6295}"/>
          </ac:graphicFrameMkLst>
        </pc:graphicFrameChg>
      </pc:sldChg>
      <pc:sldChg chg="del">
        <pc:chgData name="Truong Hoang Linh" userId="bae046a27722609d" providerId="LiveId" clId="{8B711F1C-CF58-4C6C-9333-DA9F4F08CCAE}" dt="2021-09-27T13:40:47.271" v="0" actId="47"/>
        <pc:sldMkLst>
          <pc:docMk/>
          <pc:sldMk cId="3543339002" sldId="260"/>
        </pc:sldMkLst>
      </pc:sldChg>
      <pc:sldChg chg="del">
        <pc:chgData name="Truong Hoang Linh" userId="bae046a27722609d" providerId="LiveId" clId="{8B711F1C-CF58-4C6C-9333-DA9F4F08CCAE}" dt="2021-09-27T13:40:48.035" v="2" actId="47"/>
        <pc:sldMkLst>
          <pc:docMk/>
          <pc:sldMk cId="1645037338" sldId="264"/>
        </pc:sldMkLst>
      </pc:sldChg>
      <pc:sldChg chg="del">
        <pc:chgData name="Truong Hoang Linh" userId="bae046a27722609d" providerId="LiveId" clId="{8B711F1C-CF58-4C6C-9333-DA9F4F08CCAE}" dt="2021-09-27T13:40:47.794" v="1" actId="47"/>
        <pc:sldMkLst>
          <pc:docMk/>
          <pc:sldMk cId="1857205809" sldId="265"/>
        </pc:sldMkLst>
      </pc:sldChg>
      <pc:sldChg chg="del">
        <pc:chgData name="Truong Hoang Linh" userId="bae046a27722609d" providerId="LiveId" clId="{8B711F1C-CF58-4C6C-9333-DA9F4F08CCAE}" dt="2021-09-27T13:40:48.371" v="4" actId="47"/>
        <pc:sldMkLst>
          <pc:docMk/>
          <pc:sldMk cId="1829362366" sldId="266"/>
        </pc:sldMkLst>
      </pc:sldChg>
      <pc:sldChg chg="del">
        <pc:chgData name="Truong Hoang Linh" userId="bae046a27722609d" providerId="LiveId" clId="{8B711F1C-CF58-4C6C-9333-DA9F4F08CCAE}" dt="2021-09-27T13:40:48.186" v="3" actId="47"/>
        <pc:sldMkLst>
          <pc:docMk/>
          <pc:sldMk cId="387471179" sldId="269"/>
        </pc:sldMkLst>
      </pc:sldChg>
      <pc:sldChg chg="del">
        <pc:chgData name="Truong Hoang Linh" userId="bae046a27722609d" providerId="LiveId" clId="{8B711F1C-CF58-4C6C-9333-DA9F4F08CCAE}" dt="2021-09-27T13:40:48.917" v="7" actId="47"/>
        <pc:sldMkLst>
          <pc:docMk/>
          <pc:sldMk cId="4171377883" sldId="271"/>
        </pc:sldMkLst>
      </pc:sldChg>
      <pc:sldChg chg="del">
        <pc:chgData name="Truong Hoang Linh" userId="bae046a27722609d" providerId="LiveId" clId="{8B711F1C-CF58-4C6C-9333-DA9F4F08CCAE}" dt="2021-09-27T13:40:48.623" v="5" actId="47"/>
        <pc:sldMkLst>
          <pc:docMk/>
          <pc:sldMk cId="950948746" sldId="272"/>
        </pc:sldMkLst>
      </pc:sldChg>
      <pc:sldChg chg="del">
        <pc:chgData name="Truong Hoang Linh" userId="bae046a27722609d" providerId="LiveId" clId="{8B711F1C-CF58-4C6C-9333-DA9F4F08CCAE}" dt="2021-09-27T13:40:48.736" v="6" actId="47"/>
        <pc:sldMkLst>
          <pc:docMk/>
          <pc:sldMk cId="2403067216" sldId="273"/>
        </pc:sldMkLst>
      </pc:sldChg>
      <pc:sldChg chg="del">
        <pc:chgData name="Truong Hoang Linh" userId="bae046a27722609d" providerId="LiveId" clId="{8B711F1C-CF58-4C6C-9333-DA9F4F08CCAE}" dt="2021-09-27T13:40:49.148" v="8" actId="47"/>
        <pc:sldMkLst>
          <pc:docMk/>
          <pc:sldMk cId="2327789613" sldId="274"/>
        </pc:sldMkLst>
      </pc:sldChg>
      <pc:sldChg chg="del">
        <pc:chgData name="Truong Hoang Linh" userId="bae046a27722609d" providerId="LiveId" clId="{8B711F1C-CF58-4C6C-9333-DA9F4F08CCAE}" dt="2021-09-27T13:40:49.738" v="10" actId="47"/>
        <pc:sldMkLst>
          <pc:docMk/>
          <pc:sldMk cId="3480228600" sldId="276"/>
        </pc:sldMkLst>
      </pc:sldChg>
      <pc:sldChg chg="del">
        <pc:chgData name="Truong Hoang Linh" userId="bae046a27722609d" providerId="LiveId" clId="{8B711F1C-CF58-4C6C-9333-DA9F4F08CCAE}" dt="2021-09-27T13:40:49.904" v="11" actId="47"/>
        <pc:sldMkLst>
          <pc:docMk/>
          <pc:sldMk cId="2376332055" sldId="277"/>
        </pc:sldMkLst>
      </pc:sldChg>
      <pc:sldChg chg="del">
        <pc:chgData name="Truong Hoang Linh" userId="bae046a27722609d" providerId="LiveId" clId="{8B711F1C-CF58-4C6C-9333-DA9F4F08CCAE}" dt="2021-09-27T13:40:50.088" v="12" actId="47"/>
        <pc:sldMkLst>
          <pc:docMk/>
          <pc:sldMk cId="2241980380" sldId="278"/>
        </pc:sldMkLst>
      </pc:sldChg>
      <pc:sldChg chg="del">
        <pc:chgData name="Truong Hoang Linh" userId="bae046a27722609d" providerId="LiveId" clId="{8B711F1C-CF58-4C6C-9333-DA9F4F08CCAE}" dt="2021-09-27T13:40:50.275" v="13" actId="47"/>
        <pc:sldMkLst>
          <pc:docMk/>
          <pc:sldMk cId="1629289239" sldId="279"/>
        </pc:sldMkLst>
      </pc:sldChg>
      <pc:sldChg chg="del">
        <pc:chgData name="Truong Hoang Linh" userId="bae046a27722609d" providerId="LiveId" clId="{8B711F1C-CF58-4C6C-9333-DA9F4F08CCAE}" dt="2021-09-27T13:40:50.661" v="15" actId="47"/>
        <pc:sldMkLst>
          <pc:docMk/>
          <pc:sldMk cId="1949876893" sldId="280"/>
        </pc:sldMkLst>
      </pc:sldChg>
      <pc:sldChg chg="del">
        <pc:chgData name="Truong Hoang Linh" userId="bae046a27722609d" providerId="LiveId" clId="{8B711F1C-CF58-4C6C-9333-DA9F4F08CCAE}" dt="2021-09-27T13:40:50.864" v="16" actId="47"/>
        <pc:sldMkLst>
          <pc:docMk/>
          <pc:sldMk cId="1705593955" sldId="281"/>
        </pc:sldMkLst>
      </pc:sldChg>
      <pc:sldChg chg="del">
        <pc:chgData name="Truong Hoang Linh" userId="bae046a27722609d" providerId="LiveId" clId="{8B711F1C-CF58-4C6C-9333-DA9F4F08CCAE}" dt="2021-09-27T13:40:51.208" v="18" actId="47"/>
        <pc:sldMkLst>
          <pc:docMk/>
          <pc:sldMk cId="1278141536" sldId="282"/>
        </pc:sldMkLst>
      </pc:sldChg>
      <pc:sldChg chg="del">
        <pc:chgData name="Truong Hoang Linh" userId="bae046a27722609d" providerId="LiveId" clId="{8B711F1C-CF58-4C6C-9333-DA9F4F08CCAE}" dt="2021-09-27T13:40:50.464" v="14" actId="47"/>
        <pc:sldMkLst>
          <pc:docMk/>
          <pc:sldMk cId="2436322344" sldId="283"/>
        </pc:sldMkLst>
      </pc:sldChg>
      <pc:sldChg chg="del">
        <pc:chgData name="Truong Hoang Linh" userId="bae046a27722609d" providerId="LiveId" clId="{8B711F1C-CF58-4C6C-9333-DA9F4F08CCAE}" dt="2021-09-27T13:40:51.013" v="17" actId="47"/>
        <pc:sldMkLst>
          <pc:docMk/>
          <pc:sldMk cId="1509581080" sldId="284"/>
        </pc:sldMkLst>
      </pc:sldChg>
      <pc:sldChg chg="del">
        <pc:chgData name="Truong Hoang Linh" userId="bae046a27722609d" providerId="LiveId" clId="{8B711F1C-CF58-4C6C-9333-DA9F4F08CCAE}" dt="2021-09-27T13:40:49.516" v="9" actId="47"/>
        <pc:sldMkLst>
          <pc:docMk/>
          <pc:sldMk cId="4018794079" sldId="285"/>
        </pc:sldMkLst>
      </pc:sldChg>
      <pc:sldChg chg="add del">
        <pc:chgData name="Truong Hoang Linh" userId="bae046a27722609d" providerId="LiveId" clId="{8B711F1C-CF58-4C6C-9333-DA9F4F08CCAE}" dt="2021-09-27T13:40:53.238" v="20" actId="47"/>
        <pc:sldMkLst>
          <pc:docMk/>
          <pc:sldMk cId="2913096169" sldId="286"/>
        </pc:sldMkLst>
      </pc:sldChg>
      <pc:sldChg chg="add del mod modShow">
        <pc:chgData name="Truong Hoang Linh" userId="bae046a27722609d" providerId="LiveId" clId="{8B711F1C-CF58-4C6C-9333-DA9F4F08CCAE}" dt="2021-09-30T02:00:18.510" v="1116" actId="729"/>
        <pc:sldMkLst>
          <pc:docMk/>
          <pc:sldMk cId="2746420587" sldId="288"/>
        </pc:sldMkLst>
      </pc:sldChg>
      <pc:sldChg chg="modSp mod modShow">
        <pc:chgData name="Truong Hoang Linh" userId="bae046a27722609d" providerId="LiveId" clId="{8B711F1C-CF58-4C6C-9333-DA9F4F08CCAE}" dt="2021-09-30T06:52:05.882" v="1135" actId="729"/>
        <pc:sldMkLst>
          <pc:docMk/>
          <pc:sldMk cId="3792559616" sldId="289"/>
        </pc:sldMkLst>
        <pc:spChg chg="mod">
          <ac:chgData name="Truong Hoang Linh" userId="bae046a27722609d" providerId="LiveId" clId="{8B711F1C-CF58-4C6C-9333-DA9F4F08CCAE}" dt="2021-09-30T02:00:50.197" v="1118" actId="20577"/>
          <ac:spMkLst>
            <pc:docMk/>
            <pc:sldMk cId="3792559616" sldId="289"/>
            <ac:spMk id="3" creationId="{237D9752-B248-774F-9381-7FA0D4702318}"/>
          </ac:spMkLst>
        </pc:spChg>
      </pc:sldChg>
      <pc:sldChg chg="del">
        <pc:chgData name="Truong Hoang Linh" userId="bae046a27722609d" providerId="LiveId" clId="{8B711F1C-CF58-4C6C-9333-DA9F4F08CCAE}" dt="2021-09-30T14:21:06.887" v="1481" actId="47"/>
        <pc:sldMkLst>
          <pc:docMk/>
          <pc:sldMk cId="218782257" sldId="294"/>
        </pc:sldMkLst>
      </pc:sldChg>
      <pc:sldChg chg="modSp mod">
        <pc:chgData name="Truong Hoang Linh" userId="bae046a27722609d" providerId="LiveId" clId="{8B711F1C-CF58-4C6C-9333-DA9F4F08CCAE}" dt="2021-09-30T02:02:07.266" v="1131" actId="207"/>
        <pc:sldMkLst>
          <pc:docMk/>
          <pc:sldMk cId="519657518" sldId="295"/>
        </pc:sldMkLst>
        <pc:spChg chg="mod">
          <ac:chgData name="Truong Hoang Linh" userId="bae046a27722609d" providerId="LiveId" clId="{8B711F1C-CF58-4C6C-9333-DA9F4F08CCAE}" dt="2021-09-30T02:02:07.266" v="1131" actId="207"/>
          <ac:spMkLst>
            <pc:docMk/>
            <pc:sldMk cId="519657518" sldId="295"/>
            <ac:spMk id="3" creationId="{237D9752-B248-774F-9381-7FA0D4702318}"/>
          </ac:spMkLst>
        </pc:spChg>
      </pc:sldChg>
      <pc:sldChg chg="modSp mod">
        <pc:chgData name="Truong Hoang Linh" userId="bae046a27722609d" providerId="LiveId" clId="{8B711F1C-CF58-4C6C-9333-DA9F4F08CCAE}" dt="2021-09-29T13:12:06.530" v="35" actId="798"/>
        <pc:sldMkLst>
          <pc:docMk/>
          <pc:sldMk cId="2098094170" sldId="297"/>
        </pc:sldMkLst>
        <pc:graphicFrameChg chg="modGraphic">
          <ac:chgData name="Truong Hoang Linh" userId="bae046a27722609d" providerId="LiveId" clId="{8B711F1C-CF58-4C6C-9333-DA9F4F08CCAE}" dt="2021-09-29T13:12:06.530" v="35" actId="798"/>
          <ac:graphicFrameMkLst>
            <pc:docMk/>
            <pc:sldMk cId="2098094170" sldId="297"/>
            <ac:graphicFrameMk id="7" creationId="{55C9BE9C-4C04-4F59-8CF5-7E3C71C0BF92}"/>
          </ac:graphicFrameMkLst>
        </pc:graphicFrameChg>
      </pc:sldChg>
      <pc:sldChg chg="modSp mod">
        <pc:chgData name="Truong Hoang Linh" userId="bae046a27722609d" providerId="LiveId" clId="{8B711F1C-CF58-4C6C-9333-DA9F4F08CCAE}" dt="2021-10-01T10:05:22.342" v="1773" actId="13926"/>
        <pc:sldMkLst>
          <pc:docMk/>
          <pc:sldMk cId="1941638708" sldId="298"/>
        </pc:sldMkLst>
        <pc:spChg chg="mod">
          <ac:chgData name="Truong Hoang Linh" userId="bae046a27722609d" providerId="LiveId" clId="{8B711F1C-CF58-4C6C-9333-DA9F4F08CCAE}" dt="2021-10-01T10:05:22.342" v="1773" actId="13926"/>
          <ac:spMkLst>
            <pc:docMk/>
            <pc:sldMk cId="1941638708" sldId="298"/>
            <ac:spMk id="3" creationId="{8B3DBE23-68B4-47AE-B678-3AAAEE04E6E3}"/>
          </ac:spMkLst>
        </pc:spChg>
      </pc:sldChg>
      <pc:sldChg chg="modSp mod modNotesTx">
        <pc:chgData name="Truong Hoang Linh" userId="bae046a27722609d" providerId="LiveId" clId="{8B711F1C-CF58-4C6C-9333-DA9F4F08CCAE}" dt="2021-09-29T13:44:28.243" v="423" actId="20577"/>
        <pc:sldMkLst>
          <pc:docMk/>
          <pc:sldMk cId="1390002826" sldId="300"/>
        </pc:sldMkLst>
        <pc:spChg chg="mod">
          <ac:chgData name="Truong Hoang Linh" userId="bae046a27722609d" providerId="LiveId" clId="{8B711F1C-CF58-4C6C-9333-DA9F4F08CCAE}" dt="2021-09-29T13:44:28.243" v="423" actId="20577"/>
          <ac:spMkLst>
            <pc:docMk/>
            <pc:sldMk cId="1390002826" sldId="300"/>
            <ac:spMk id="2" creationId="{E924336C-9387-2844-8E29-AD6C6E463EF6}"/>
          </ac:spMkLst>
        </pc:spChg>
        <pc:spChg chg="mod">
          <ac:chgData name="Truong Hoang Linh" userId="bae046a27722609d" providerId="LiveId" clId="{8B711F1C-CF58-4C6C-9333-DA9F4F08CCAE}" dt="2021-09-29T13:41:06.658" v="171" actId="1076"/>
          <ac:spMkLst>
            <pc:docMk/>
            <pc:sldMk cId="1390002826" sldId="300"/>
            <ac:spMk id="3" creationId="{237D9752-B248-774F-9381-7FA0D4702318}"/>
          </ac:spMkLst>
        </pc:spChg>
      </pc:sldChg>
      <pc:sldChg chg="addSp delSp modSp del mod modAnim">
        <pc:chgData name="Truong Hoang Linh" userId="bae046a27722609d" providerId="LiveId" clId="{8B711F1C-CF58-4C6C-9333-DA9F4F08CCAE}" dt="2021-09-30T13:29:49.457" v="1160" actId="47"/>
        <pc:sldMkLst>
          <pc:docMk/>
          <pc:sldMk cId="704838350" sldId="304"/>
        </pc:sldMkLst>
        <pc:spChg chg="mod">
          <ac:chgData name="Truong Hoang Linh" userId="bae046a27722609d" providerId="LiveId" clId="{8B711F1C-CF58-4C6C-9333-DA9F4F08CCAE}" dt="2021-09-30T02:03:52.788" v="1134" actId="20577"/>
          <ac:spMkLst>
            <pc:docMk/>
            <pc:sldMk cId="704838350" sldId="304"/>
            <ac:spMk id="3" creationId="{EB6BE47F-96FA-1848-A3A0-04940C76E118}"/>
          </ac:spMkLst>
        </pc:spChg>
        <pc:spChg chg="mod">
          <ac:chgData name="Truong Hoang Linh" userId="bae046a27722609d" providerId="LiveId" clId="{8B711F1C-CF58-4C6C-9333-DA9F4F08CCAE}" dt="2021-09-30T13:28:29.583" v="1138" actId="164"/>
          <ac:spMkLst>
            <pc:docMk/>
            <pc:sldMk cId="704838350" sldId="304"/>
            <ac:spMk id="8" creationId="{B28AE311-E56F-4361-8774-2863BB449A5A}"/>
          </ac:spMkLst>
        </pc:spChg>
        <pc:grpChg chg="add mod">
          <ac:chgData name="Truong Hoang Linh" userId="bae046a27722609d" providerId="LiveId" clId="{8B711F1C-CF58-4C6C-9333-DA9F4F08CCAE}" dt="2021-09-30T13:28:29.583" v="1138" actId="164"/>
          <ac:grpSpMkLst>
            <pc:docMk/>
            <pc:sldMk cId="704838350" sldId="304"/>
            <ac:grpSpMk id="4" creationId="{6D5BF240-7762-4B2A-A1C0-B77B19E1EB30}"/>
          </ac:grpSpMkLst>
        </pc:grpChg>
        <pc:picChg chg="add del mod">
          <ac:chgData name="Truong Hoang Linh" userId="bae046a27722609d" providerId="LiveId" clId="{8B711F1C-CF58-4C6C-9333-DA9F4F08CCAE}" dt="2021-09-30T13:28:29.583" v="1138" actId="164"/>
          <ac:picMkLst>
            <pc:docMk/>
            <pc:sldMk cId="704838350" sldId="304"/>
            <ac:picMk id="5" creationId="{52F7153C-EEC3-457D-862B-EAD476212706}"/>
          </ac:picMkLst>
        </pc:picChg>
      </pc:sldChg>
      <pc:sldChg chg="addSp modSp mod modAnim">
        <pc:chgData name="Truong Hoang Linh" userId="bae046a27722609d" providerId="LiveId" clId="{8B711F1C-CF58-4C6C-9333-DA9F4F08CCAE}" dt="2021-09-30T13:29:43.577" v="1159"/>
        <pc:sldMkLst>
          <pc:docMk/>
          <pc:sldMk cId="2464366867" sldId="305"/>
        </pc:sldMkLst>
        <pc:spChg chg="mod">
          <ac:chgData name="Truong Hoang Linh" userId="bae046a27722609d" providerId="LiveId" clId="{8B711F1C-CF58-4C6C-9333-DA9F4F08CCAE}" dt="2021-09-30T13:28:47.666" v="1143" actId="404"/>
          <ac:spMkLst>
            <pc:docMk/>
            <pc:sldMk cId="2464366867" sldId="305"/>
            <ac:spMk id="3" creationId="{EB6BE47F-96FA-1848-A3A0-04940C76E118}"/>
          </ac:spMkLst>
        </pc:spChg>
        <pc:spChg chg="mod">
          <ac:chgData name="Truong Hoang Linh" userId="bae046a27722609d" providerId="LiveId" clId="{8B711F1C-CF58-4C6C-9333-DA9F4F08CCAE}" dt="2021-09-30T13:29:12.730" v="1155" actId="1076"/>
          <ac:spMkLst>
            <pc:docMk/>
            <pc:sldMk cId="2464366867" sldId="305"/>
            <ac:spMk id="7" creationId="{75BBF76D-C9D2-49B0-9E20-03A4A268F09C}"/>
          </ac:spMkLst>
        </pc:spChg>
        <pc:spChg chg="mod">
          <ac:chgData name="Truong Hoang Linh" userId="bae046a27722609d" providerId="LiveId" clId="{8B711F1C-CF58-4C6C-9333-DA9F4F08CCAE}" dt="2021-09-30T13:29:09.298" v="1154" actId="1076"/>
          <ac:spMkLst>
            <pc:docMk/>
            <pc:sldMk cId="2464366867" sldId="305"/>
            <ac:spMk id="8" creationId="{BB449DF0-FE6B-472D-A8AA-B90C857BEE52}"/>
          </ac:spMkLst>
        </pc:spChg>
        <pc:spChg chg="mod">
          <ac:chgData name="Truong Hoang Linh" userId="bae046a27722609d" providerId="LiveId" clId="{8B711F1C-CF58-4C6C-9333-DA9F4F08CCAE}" dt="2021-09-30T13:28:57.346" v="1147" actId="1076"/>
          <ac:spMkLst>
            <pc:docMk/>
            <pc:sldMk cId="2464366867" sldId="305"/>
            <ac:spMk id="9" creationId="{CCD66F67-1C28-4063-B9FD-6C8A129C2705}"/>
          </ac:spMkLst>
        </pc:spChg>
        <pc:spChg chg="mod">
          <ac:chgData name="Truong Hoang Linh" userId="bae046a27722609d" providerId="LiveId" clId="{8B711F1C-CF58-4C6C-9333-DA9F4F08CCAE}" dt="2021-09-30T13:28:32.794" v="1139"/>
          <ac:spMkLst>
            <pc:docMk/>
            <pc:sldMk cId="2464366867" sldId="305"/>
            <ac:spMk id="12" creationId="{6F69F8E8-18E8-46D4-BC16-8B2CF55B59C5}"/>
          </ac:spMkLst>
        </pc:spChg>
        <pc:grpChg chg="add mod">
          <ac:chgData name="Truong Hoang Linh" userId="bae046a27722609d" providerId="LiveId" clId="{8B711F1C-CF58-4C6C-9333-DA9F4F08CCAE}" dt="2021-09-30T13:29:14.098" v="1156" actId="1076"/>
          <ac:grpSpMkLst>
            <pc:docMk/>
            <pc:sldMk cId="2464366867" sldId="305"/>
            <ac:grpSpMk id="10" creationId="{2F314DC3-6C53-4D7F-978D-8C767A70F463}"/>
          </ac:grpSpMkLst>
        </pc:grpChg>
        <pc:picChg chg="mod">
          <ac:chgData name="Truong Hoang Linh" userId="bae046a27722609d" providerId="LiveId" clId="{8B711F1C-CF58-4C6C-9333-DA9F4F08CCAE}" dt="2021-09-30T13:28:32.794" v="1139"/>
          <ac:picMkLst>
            <pc:docMk/>
            <pc:sldMk cId="2464366867" sldId="305"/>
            <ac:picMk id="11" creationId="{EE64BF28-A769-4950-9A0C-985AD1F7ADB5}"/>
          </ac:picMkLst>
        </pc:picChg>
      </pc:sldChg>
      <pc:sldChg chg="modSp modAnim">
        <pc:chgData name="Truong Hoang Linh" userId="bae046a27722609d" providerId="LiveId" clId="{8B711F1C-CF58-4C6C-9333-DA9F4F08CCAE}" dt="2021-09-30T13:40:38.329" v="1264" actId="113"/>
        <pc:sldMkLst>
          <pc:docMk/>
          <pc:sldMk cId="3834596586" sldId="306"/>
        </pc:sldMkLst>
        <pc:spChg chg="mod">
          <ac:chgData name="Truong Hoang Linh" userId="bae046a27722609d" providerId="LiveId" clId="{8B711F1C-CF58-4C6C-9333-DA9F4F08CCAE}" dt="2021-09-30T13:40:38.329" v="1264" actId="113"/>
          <ac:spMkLst>
            <pc:docMk/>
            <pc:sldMk cId="3834596586" sldId="306"/>
            <ac:spMk id="3" creationId="{EB6BE47F-96FA-1848-A3A0-04940C76E118}"/>
          </ac:spMkLst>
        </pc:spChg>
      </pc:sldChg>
      <pc:sldChg chg="addSp delSp modSp add mod modAnim modNotesTx">
        <pc:chgData name="Truong Hoang Linh" userId="bae046a27722609d" providerId="LiveId" clId="{8B711F1C-CF58-4C6C-9333-DA9F4F08CCAE}" dt="2021-09-29T14:05:52.878" v="671" actId="20577"/>
        <pc:sldMkLst>
          <pc:docMk/>
          <pc:sldMk cId="2080813605" sldId="307"/>
        </pc:sldMkLst>
        <pc:spChg chg="mod">
          <ac:chgData name="Truong Hoang Linh" userId="bae046a27722609d" providerId="LiveId" clId="{8B711F1C-CF58-4C6C-9333-DA9F4F08CCAE}" dt="2021-09-29T13:44:33.080" v="427" actId="20577"/>
          <ac:spMkLst>
            <pc:docMk/>
            <pc:sldMk cId="2080813605" sldId="307"/>
            <ac:spMk id="2" creationId="{E924336C-9387-2844-8E29-AD6C6E463EF6}"/>
          </ac:spMkLst>
        </pc:spChg>
        <pc:spChg chg="mod">
          <ac:chgData name="Truong Hoang Linh" userId="bae046a27722609d" providerId="LiveId" clId="{8B711F1C-CF58-4C6C-9333-DA9F4F08CCAE}" dt="2021-09-29T14:05:52.878" v="671" actId="20577"/>
          <ac:spMkLst>
            <pc:docMk/>
            <pc:sldMk cId="2080813605" sldId="307"/>
            <ac:spMk id="3" creationId="{237D9752-B248-774F-9381-7FA0D4702318}"/>
          </ac:spMkLst>
        </pc:spChg>
        <pc:spChg chg="del">
          <ac:chgData name="Truong Hoang Linh" userId="bae046a27722609d" providerId="LiveId" clId="{8B711F1C-CF58-4C6C-9333-DA9F4F08CCAE}" dt="2021-09-29T13:43:15.713" v="404" actId="478"/>
          <ac:spMkLst>
            <pc:docMk/>
            <pc:sldMk cId="2080813605" sldId="307"/>
            <ac:spMk id="5" creationId="{7A7B4F39-2F06-4E1C-96CF-BE822016236E}"/>
          </ac:spMkLst>
        </pc:spChg>
        <pc:picChg chg="del">
          <ac:chgData name="Truong Hoang Linh" userId="bae046a27722609d" providerId="LiveId" clId="{8B711F1C-CF58-4C6C-9333-DA9F4F08CCAE}" dt="2021-09-29T13:43:16.220" v="405" actId="478"/>
          <ac:picMkLst>
            <pc:docMk/>
            <pc:sldMk cId="2080813605" sldId="307"/>
            <ac:picMk id="4" creationId="{7D58F589-B5FC-4584-A2DE-953A0C33B52E}"/>
          </ac:picMkLst>
        </pc:picChg>
        <pc:picChg chg="del">
          <ac:chgData name="Truong Hoang Linh" userId="bae046a27722609d" providerId="LiveId" clId="{8B711F1C-CF58-4C6C-9333-DA9F4F08CCAE}" dt="2021-09-29T13:43:17.136" v="406" actId="478"/>
          <ac:picMkLst>
            <pc:docMk/>
            <pc:sldMk cId="2080813605" sldId="307"/>
            <ac:picMk id="7" creationId="{FE179A08-D58B-4AEA-BD4B-C12C3435C4D3}"/>
          </ac:picMkLst>
        </pc:picChg>
        <pc:picChg chg="add mod">
          <ac:chgData name="Truong Hoang Linh" userId="bae046a27722609d" providerId="LiveId" clId="{8B711F1C-CF58-4C6C-9333-DA9F4F08CCAE}" dt="2021-09-29T13:45:32.688" v="438" actId="1076"/>
          <ac:picMkLst>
            <pc:docMk/>
            <pc:sldMk cId="2080813605" sldId="307"/>
            <ac:picMk id="8" creationId="{F567F250-31B3-4B48-BDD8-92CD7CD1A511}"/>
          </ac:picMkLst>
        </pc:picChg>
        <pc:picChg chg="add mod">
          <ac:chgData name="Truong Hoang Linh" userId="bae046a27722609d" providerId="LiveId" clId="{8B711F1C-CF58-4C6C-9333-DA9F4F08CCAE}" dt="2021-09-29T14:01:47.895" v="576" actId="14100"/>
          <ac:picMkLst>
            <pc:docMk/>
            <pc:sldMk cId="2080813605" sldId="307"/>
            <ac:picMk id="10" creationId="{9020D18C-CDFA-4307-852F-4464413E9A6C}"/>
          </ac:picMkLst>
        </pc:picChg>
        <pc:picChg chg="add del">
          <ac:chgData name="Truong Hoang Linh" userId="bae046a27722609d" providerId="LiveId" clId="{8B711F1C-CF58-4C6C-9333-DA9F4F08CCAE}" dt="2021-09-29T14:03:37.751" v="580" actId="22"/>
          <ac:picMkLst>
            <pc:docMk/>
            <pc:sldMk cId="2080813605" sldId="307"/>
            <ac:picMk id="12" creationId="{33DC540C-C218-45DB-9F05-673D668FBFBB}"/>
          </ac:picMkLst>
        </pc:picChg>
      </pc:sldChg>
      <pc:sldChg chg="addSp delSp modSp add del mod delAnim modAnim modNotesTx">
        <pc:chgData name="Truong Hoang Linh" userId="bae046a27722609d" providerId="LiveId" clId="{8B711F1C-CF58-4C6C-9333-DA9F4F08CCAE}" dt="2021-09-29T14:57:15.990" v="1107" actId="47"/>
        <pc:sldMkLst>
          <pc:docMk/>
          <pc:sldMk cId="3991891622" sldId="308"/>
        </pc:sldMkLst>
        <pc:spChg chg="mod">
          <ac:chgData name="Truong Hoang Linh" userId="bae046a27722609d" providerId="LiveId" clId="{8B711F1C-CF58-4C6C-9333-DA9F4F08CCAE}" dt="2021-09-29T14:15:03.840" v="676"/>
          <ac:spMkLst>
            <pc:docMk/>
            <pc:sldMk cId="3991891622" sldId="308"/>
            <ac:spMk id="2" creationId="{E924336C-9387-2844-8E29-AD6C6E463EF6}"/>
          </ac:spMkLst>
        </pc:spChg>
        <pc:spChg chg="mod">
          <ac:chgData name="Truong Hoang Linh" userId="bae046a27722609d" providerId="LiveId" clId="{8B711F1C-CF58-4C6C-9333-DA9F4F08CCAE}" dt="2021-09-29T14:31:02.462" v="731" actId="20577"/>
          <ac:spMkLst>
            <pc:docMk/>
            <pc:sldMk cId="3991891622" sldId="308"/>
            <ac:spMk id="3" creationId="{237D9752-B248-774F-9381-7FA0D4702318}"/>
          </ac:spMkLst>
        </pc:spChg>
        <pc:spChg chg="add mod">
          <ac:chgData name="Truong Hoang Linh" userId="bae046a27722609d" providerId="LiveId" clId="{8B711F1C-CF58-4C6C-9333-DA9F4F08CCAE}" dt="2021-09-29T14:34:42.053" v="893" actId="20577"/>
          <ac:spMkLst>
            <pc:docMk/>
            <pc:sldMk cId="3991891622" sldId="308"/>
            <ac:spMk id="9" creationId="{3B052CC3-AA95-41E8-B804-B71C5801C51E}"/>
          </ac:spMkLst>
        </pc:spChg>
        <pc:spChg chg="add mod">
          <ac:chgData name="Truong Hoang Linh" userId="bae046a27722609d" providerId="LiveId" clId="{8B711F1C-CF58-4C6C-9333-DA9F4F08CCAE}" dt="2021-09-29T14:32:54.128" v="830" actId="207"/>
          <ac:spMkLst>
            <pc:docMk/>
            <pc:sldMk cId="3991891622" sldId="308"/>
            <ac:spMk id="11" creationId="{8AD0030B-A281-4174-9F3D-5387C30456CC}"/>
          </ac:spMkLst>
        </pc:spChg>
        <pc:spChg chg="add mod">
          <ac:chgData name="Truong Hoang Linh" userId="bae046a27722609d" providerId="LiveId" clId="{8B711F1C-CF58-4C6C-9333-DA9F4F08CCAE}" dt="2021-09-29T14:33:35.718" v="859" actId="207"/>
          <ac:spMkLst>
            <pc:docMk/>
            <pc:sldMk cId="3991891622" sldId="308"/>
            <ac:spMk id="12" creationId="{338996C3-7407-48EF-A5C6-5716507464E7}"/>
          </ac:spMkLst>
        </pc:spChg>
        <pc:spChg chg="add mod">
          <ac:chgData name="Truong Hoang Linh" userId="bae046a27722609d" providerId="LiveId" clId="{8B711F1C-CF58-4C6C-9333-DA9F4F08CCAE}" dt="2021-09-29T14:34:15.157" v="887" actId="20577"/>
          <ac:spMkLst>
            <pc:docMk/>
            <pc:sldMk cId="3991891622" sldId="308"/>
            <ac:spMk id="13" creationId="{59ECA87E-F97B-4A33-A48A-CFD76A920A30}"/>
          </ac:spMkLst>
        </pc:spChg>
        <pc:spChg chg="add del mod">
          <ac:chgData name="Truong Hoang Linh" userId="bae046a27722609d" providerId="LiveId" clId="{8B711F1C-CF58-4C6C-9333-DA9F4F08CCAE}" dt="2021-09-29T14:34:08.680" v="865"/>
          <ac:spMkLst>
            <pc:docMk/>
            <pc:sldMk cId="3991891622" sldId="308"/>
            <ac:spMk id="14" creationId="{5A9F7AF6-250B-49A3-9281-6A2D7405F95D}"/>
          </ac:spMkLst>
        </pc:spChg>
        <pc:spChg chg="add mod">
          <ac:chgData name="Truong Hoang Linh" userId="bae046a27722609d" providerId="LiveId" clId="{8B711F1C-CF58-4C6C-9333-DA9F4F08CCAE}" dt="2021-09-29T14:37:00.245" v="970" actId="14100"/>
          <ac:spMkLst>
            <pc:docMk/>
            <pc:sldMk cId="3991891622" sldId="308"/>
            <ac:spMk id="17" creationId="{AD42FDF8-C6BE-4932-B1A6-0DE225F8A0CD}"/>
          </ac:spMkLst>
        </pc:spChg>
        <pc:picChg chg="add mod">
          <ac:chgData name="Truong Hoang Linh" userId="bae046a27722609d" providerId="LiveId" clId="{8B711F1C-CF58-4C6C-9333-DA9F4F08CCAE}" dt="2021-09-29T14:17:51.399" v="682" actId="14100"/>
          <ac:picMkLst>
            <pc:docMk/>
            <pc:sldMk cId="3991891622" sldId="308"/>
            <ac:picMk id="5" creationId="{69CAD2E5-C370-4B4B-A5B5-88704F5E939B}"/>
          </ac:picMkLst>
        </pc:picChg>
        <pc:picChg chg="add mod">
          <ac:chgData name="Truong Hoang Linh" userId="bae046a27722609d" providerId="LiveId" clId="{8B711F1C-CF58-4C6C-9333-DA9F4F08CCAE}" dt="2021-09-29T14:31:15.598" v="733" actId="1076"/>
          <ac:picMkLst>
            <pc:docMk/>
            <pc:sldMk cId="3991891622" sldId="308"/>
            <ac:picMk id="7" creationId="{42E21459-061B-42ED-9771-D3CA5B1A6761}"/>
          </ac:picMkLst>
        </pc:picChg>
        <pc:picChg chg="del">
          <ac:chgData name="Truong Hoang Linh" userId="bae046a27722609d" providerId="LiveId" clId="{8B711F1C-CF58-4C6C-9333-DA9F4F08CCAE}" dt="2021-09-29T14:14:58.801" v="674" actId="478"/>
          <ac:picMkLst>
            <pc:docMk/>
            <pc:sldMk cId="3991891622" sldId="308"/>
            <ac:picMk id="8" creationId="{F567F250-31B3-4B48-BDD8-92CD7CD1A511}"/>
          </ac:picMkLst>
        </pc:picChg>
        <pc:picChg chg="del">
          <ac:chgData name="Truong Hoang Linh" userId="bae046a27722609d" providerId="LiveId" clId="{8B711F1C-CF58-4C6C-9333-DA9F4F08CCAE}" dt="2021-09-29T14:14:57.740" v="673" actId="478"/>
          <ac:picMkLst>
            <pc:docMk/>
            <pc:sldMk cId="3991891622" sldId="308"/>
            <ac:picMk id="10" creationId="{9020D18C-CDFA-4307-852F-4464413E9A6C}"/>
          </ac:picMkLst>
        </pc:picChg>
        <pc:picChg chg="add mod">
          <ac:chgData name="Truong Hoang Linh" userId="bae046a27722609d" providerId="LiveId" clId="{8B711F1C-CF58-4C6C-9333-DA9F4F08CCAE}" dt="2021-09-29T14:35:34.429" v="897" actId="1076"/>
          <ac:picMkLst>
            <pc:docMk/>
            <pc:sldMk cId="3991891622" sldId="308"/>
            <ac:picMk id="16" creationId="{FD0B929F-7B0B-43DC-B28C-49E36DD3402A}"/>
          </ac:picMkLst>
        </pc:picChg>
        <pc:picChg chg="add mod">
          <ac:chgData name="Truong Hoang Linh" userId="bae046a27722609d" providerId="LiveId" clId="{8B711F1C-CF58-4C6C-9333-DA9F4F08CCAE}" dt="2021-09-29T14:42:30.453" v="975" actId="1076"/>
          <ac:picMkLst>
            <pc:docMk/>
            <pc:sldMk cId="3991891622" sldId="308"/>
            <ac:picMk id="19" creationId="{91EBECEB-7277-4608-AA16-BB2B67D9F004}"/>
          </ac:picMkLst>
        </pc:picChg>
      </pc:sldChg>
      <pc:sldChg chg="addSp delSp modSp add mod ord delAnim modAnim modNotesTx">
        <pc:chgData name="Truong Hoang Linh" userId="bae046a27722609d" providerId="LiveId" clId="{8B711F1C-CF58-4C6C-9333-DA9F4F08CCAE}" dt="2021-09-29T14:59:33.554" v="1113" actId="20577"/>
        <pc:sldMkLst>
          <pc:docMk/>
          <pc:sldMk cId="3569949948" sldId="309"/>
        </pc:sldMkLst>
        <pc:spChg chg="mod">
          <ac:chgData name="Truong Hoang Linh" userId="bae046a27722609d" providerId="LiveId" clId="{8B711F1C-CF58-4C6C-9333-DA9F4F08CCAE}" dt="2021-09-29T14:48:16.982" v="990" actId="404"/>
          <ac:spMkLst>
            <pc:docMk/>
            <pc:sldMk cId="3569949948" sldId="309"/>
            <ac:spMk id="2" creationId="{E924336C-9387-2844-8E29-AD6C6E463EF6}"/>
          </ac:spMkLst>
        </pc:spChg>
        <pc:spChg chg="mod">
          <ac:chgData name="Truong Hoang Linh" userId="bae046a27722609d" providerId="LiveId" clId="{8B711F1C-CF58-4C6C-9333-DA9F4F08CCAE}" dt="2021-09-29T14:57:25.218" v="1112" actId="5793"/>
          <ac:spMkLst>
            <pc:docMk/>
            <pc:sldMk cId="3569949948" sldId="309"/>
            <ac:spMk id="3" creationId="{237D9752-B248-774F-9381-7FA0D4702318}"/>
          </ac:spMkLst>
        </pc:spChg>
        <pc:picChg chg="add mod">
          <ac:chgData name="Truong Hoang Linh" userId="bae046a27722609d" providerId="LiveId" clId="{8B711F1C-CF58-4C6C-9333-DA9F4F08CCAE}" dt="2021-09-29T14:50:33.004" v="1083" actId="1076"/>
          <ac:picMkLst>
            <pc:docMk/>
            <pc:sldMk cId="3569949948" sldId="309"/>
            <ac:picMk id="5" creationId="{0E2CB168-1A65-4A43-8D58-EAE727CDFB11}"/>
          </ac:picMkLst>
        </pc:picChg>
        <pc:picChg chg="add del mod">
          <ac:chgData name="Truong Hoang Linh" userId="bae046a27722609d" providerId="LiveId" clId="{8B711F1C-CF58-4C6C-9333-DA9F4F08CCAE}" dt="2021-09-29T14:57:22.938" v="1108" actId="478"/>
          <ac:picMkLst>
            <pc:docMk/>
            <pc:sldMk cId="3569949948" sldId="309"/>
            <ac:picMk id="7" creationId="{FB81BE0F-8FF9-4FAD-A613-AB98A8CBDAE2}"/>
          </ac:picMkLst>
        </pc:picChg>
        <pc:picChg chg="del">
          <ac:chgData name="Truong Hoang Linh" userId="bae046a27722609d" providerId="LiveId" clId="{8B711F1C-CF58-4C6C-9333-DA9F4F08CCAE}" dt="2021-09-29T14:48:18.850" v="991" actId="478"/>
          <ac:picMkLst>
            <pc:docMk/>
            <pc:sldMk cId="3569949948" sldId="309"/>
            <ac:picMk id="8" creationId="{F567F250-31B3-4B48-BDD8-92CD7CD1A511}"/>
          </ac:picMkLst>
        </pc:picChg>
        <pc:picChg chg="del">
          <ac:chgData name="Truong Hoang Linh" userId="bae046a27722609d" providerId="LiveId" clId="{8B711F1C-CF58-4C6C-9333-DA9F4F08CCAE}" dt="2021-09-29T14:48:02.086" v="984" actId="478"/>
          <ac:picMkLst>
            <pc:docMk/>
            <pc:sldMk cId="3569949948" sldId="309"/>
            <ac:picMk id="10" creationId="{9020D18C-CDFA-4307-852F-4464413E9A6C}"/>
          </ac:picMkLst>
        </pc:picChg>
      </pc:sldChg>
      <pc:sldChg chg="addSp delSp modSp new mod">
        <pc:chgData name="Truong Hoang Linh" userId="bae046a27722609d" providerId="LiveId" clId="{8B711F1C-CF58-4C6C-9333-DA9F4F08CCAE}" dt="2021-09-30T13:43:13.874" v="1272" actId="1076"/>
        <pc:sldMkLst>
          <pc:docMk/>
          <pc:sldMk cId="4105889547" sldId="310"/>
        </pc:sldMkLst>
        <pc:spChg chg="del">
          <ac:chgData name="Truong Hoang Linh" userId="bae046a27722609d" providerId="LiveId" clId="{8B711F1C-CF58-4C6C-9333-DA9F4F08CCAE}" dt="2021-09-30T13:42:37.911" v="1266" actId="478"/>
          <ac:spMkLst>
            <pc:docMk/>
            <pc:sldMk cId="4105889547" sldId="310"/>
            <ac:spMk id="3" creationId="{ED5AC0AC-AFEC-4767-9BA3-80C4C5A3B48B}"/>
          </ac:spMkLst>
        </pc:spChg>
        <pc:picChg chg="add mod">
          <ac:chgData name="Truong Hoang Linh" userId="bae046a27722609d" providerId="LiveId" clId="{8B711F1C-CF58-4C6C-9333-DA9F4F08CCAE}" dt="2021-09-30T13:42:42.498" v="1268" actId="1076"/>
          <ac:picMkLst>
            <pc:docMk/>
            <pc:sldMk cId="4105889547" sldId="310"/>
            <ac:picMk id="5" creationId="{EE322536-A2F4-44F1-A097-00F3928DFF97}"/>
          </ac:picMkLst>
        </pc:picChg>
        <pc:picChg chg="add mod modCrop">
          <ac:chgData name="Truong Hoang Linh" userId="bae046a27722609d" providerId="LiveId" clId="{8B711F1C-CF58-4C6C-9333-DA9F4F08CCAE}" dt="2021-09-30T13:43:13.874" v="1272" actId="1076"/>
          <ac:picMkLst>
            <pc:docMk/>
            <pc:sldMk cId="4105889547" sldId="310"/>
            <ac:picMk id="7" creationId="{C1098C80-8C14-4734-B53A-7F5844D545FA}"/>
          </ac:picMkLst>
        </pc:picChg>
      </pc:sldChg>
      <pc:sldChg chg="delSp modSp add mod ord delAnim modAnim">
        <pc:chgData name="Truong Hoang Linh" userId="bae046a27722609d" providerId="LiveId" clId="{8B711F1C-CF58-4C6C-9333-DA9F4F08CCAE}" dt="2021-09-30T13:59:01.857" v="1328" actId="1076"/>
        <pc:sldMkLst>
          <pc:docMk/>
          <pc:sldMk cId="1340073588" sldId="311"/>
        </pc:sldMkLst>
        <pc:spChg chg="mod">
          <ac:chgData name="Truong Hoang Linh" userId="bae046a27722609d" providerId="LiveId" clId="{8B711F1C-CF58-4C6C-9333-DA9F4F08CCAE}" dt="2021-09-30T13:57:31.548" v="1308"/>
          <ac:spMkLst>
            <pc:docMk/>
            <pc:sldMk cId="1340073588" sldId="311"/>
            <ac:spMk id="2" creationId="{98EFB866-2018-F64A-B18F-C2D0BBD87CC3}"/>
          </ac:spMkLst>
        </pc:spChg>
        <pc:spChg chg="mod">
          <ac:chgData name="Truong Hoang Linh" userId="bae046a27722609d" providerId="LiveId" clId="{8B711F1C-CF58-4C6C-9333-DA9F4F08CCAE}" dt="2021-09-30T13:59:01.857" v="1328" actId="1076"/>
          <ac:spMkLst>
            <pc:docMk/>
            <pc:sldMk cId="1340073588" sldId="311"/>
            <ac:spMk id="3" creationId="{EB6BE47F-96FA-1848-A3A0-04940C76E118}"/>
          </ac:spMkLst>
        </pc:spChg>
        <pc:spChg chg="del">
          <ac:chgData name="Truong Hoang Linh" userId="bae046a27722609d" providerId="LiveId" clId="{8B711F1C-CF58-4C6C-9333-DA9F4F08CCAE}" dt="2021-09-30T13:55:11.431" v="1278" actId="478"/>
          <ac:spMkLst>
            <pc:docMk/>
            <pc:sldMk cId="1340073588" sldId="311"/>
            <ac:spMk id="7" creationId="{75BBF76D-C9D2-49B0-9E20-03A4A268F09C}"/>
          </ac:spMkLst>
        </pc:spChg>
        <pc:spChg chg="del">
          <ac:chgData name="Truong Hoang Linh" userId="bae046a27722609d" providerId="LiveId" clId="{8B711F1C-CF58-4C6C-9333-DA9F4F08CCAE}" dt="2021-09-30T13:55:12.354" v="1280" actId="478"/>
          <ac:spMkLst>
            <pc:docMk/>
            <pc:sldMk cId="1340073588" sldId="311"/>
            <ac:spMk id="8" creationId="{BB449DF0-FE6B-472D-A8AA-B90C857BEE52}"/>
          </ac:spMkLst>
        </pc:spChg>
        <pc:spChg chg="del">
          <ac:chgData name="Truong Hoang Linh" userId="bae046a27722609d" providerId="LiveId" clId="{8B711F1C-CF58-4C6C-9333-DA9F4F08CCAE}" dt="2021-09-30T13:55:11.928" v="1279" actId="478"/>
          <ac:spMkLst>
            <pc:docMk/>
            <pc:sldMk cId="1340073588" sldId="311"/>
            <ac:spMk id="9" creationId="{CCD66F67-1C28-4063-B9FD-6C8A129C2705}"/>
          </ac:spMkLst>
        </pc:spChg>
        <pc:grpChg chg="del">
          <ac:chgData name="Truong Hoang Linh" userId="bae046a27722609d" providerId="LiveId" clId="{8B711F1C-CF58-4C6C-9333-DA9F4F08CCAE}" dt="2021-09-30T13:55:12.955" v="1281" actId="478"/>
          <ac:grpSpMkLst>
            <pc:docMk/>
            <pc:sldMk cId="1340073588" sldId="311"/>
            <ac:grpSpMk id="10" creationId="{2F314DC3-6C53-4D7F-978D-8C767A70F463}"/>
          </ac:grpSpMkLst>
        </pc:grpChg>
      </pc:sldChg>
      <pc:sldChg chg="addSp delSp modSp add mod modAnim modNotesTx">
        <pc:chgData name="Truong Hoang Linh" userId="bae046a27722609d" providerId="LiveId" clId="{8B711F1C-CF58-4C6C-9333-DA9F4F08CCAE}" dt="2021-09-30T14:08:27.739" v="1441" actId="207"/>
        <pc:sldMkLst>
          <pc:docMk/>
          <pc:sldMk cId="339974863" sldId="312"/>
        </pc:sldMkLst>
        <pc:spChg chg="mod">
          <ac:chgData name="Truong Hoang Linh" userId="bae046a27722609d" providerId="LiveId" clId="{8B711F1C-CF58-4C6C-9333-DA9F4F08CCAE}" dt="2021-09-30T14:02:36.840" v="1363" actId="207"/>
          <ac:spMkLst>
            <pc:docMk/>
            <pc:sldMk cId="339974863" sldId="312"/>
            <ac:spMk id="3" creationId="{EB6BE47F-96FA-1848-A3A0-04940C76E118}"/>
          </ac:spMkLst>
        </pc:spChg>
        <pc:spChg chg="add mod">
          <ac:chgData name="Truong Hoang Linh" userId="bae046a27722609d" providerId="LiveId" clId="{8B711F1C-CF58-4C6C-9333-DA9F4F08CCAE}" dt="2021-09-30T14:05:15.374" v="1377"/>
          <ac:spMkLst>
            <pc:docMk/>
            <pc:sldMk cId="339974863" sldId="312"/>
            <ac:spMk id="6" creationId="{AEC4298F-3F62-4576-BA82-CB3805D97FCD}"/>
          </ac:spMkLst>
        </pc:spChg>
        <pc:spChg chg="add mod">
          <ac:chgData name="Truong Hoang Linh" userId="bae046a27722609d" providerId="LiveId" clId="{8B711F1C-CF58-4C6C-9333-DA9F4F08CCAE}" dt="2021-09-30T14:06:46.630" v="1405" actId="115"/>
          <ac:spMkLst>
            <pc:docMk/>
            <pc:sldMk cId="339974863" sldId="312"/>
            <ac:spMk id="7" creationId="{1DF54F00-A457-44D2-8369-2FA467805ABB}"/>
          </ac:spMkLst>
        </pc:spChg>
        <pc:spChg chg="add mod">
          <ac:chgData name="Truong Hoang Linh" userId="bae046a27722609d" providerId="LiveId" clId="{8B711F1C-CF58-4C6C-9333-DA9F4F08CCAE}" dt="2021-09-30T14:07:38.393" v="1424" actId="115"/>
          <ac:spMkLst>
            <pc:docMk/>
            <pc:sldMk cId="339974863" sldId="312"/>
            <ac:spMk id="8" creationId="{E55CA52E-F562-435B-916E-B0FEBCFE8E72}"/>
          </ac:spMkLst>
        </pc:spChg>
        <pc:spChg chg="add mod">
          <ac:chgData name="Truong Hoang Linh" userId="bae046a27722609d" providerId="LiveId" clId="{8B711F1C-CF58-4C6C-9333-DA9F4F08CCAE}" dt="2021-09-30T14:08:27.739" v="1441" actId="207"/>
          <ac:spMkLst>
            <pc:docMk/>
            <pc:sldMk cId="339974863" sldId="312"/>
            <ac:spMk id="9" creationId="{D54D4A3A-FDFA-4855-B2F2-6AEA1BC325C6}"/>
          </ac:spMkLst>
        </pc:spChg>
        <pc:spChg chg="add del mod">
          <ac:chgData name="Truong Hoang Linh" userId="bae046a27722609d" providerId="LiveId" clId="{8B711F1C-CF58-4C6C-9333-DA9F4F08CCAE}" dt="2021-09-30T14:08:04.369" v="1432"/>
          <ac:spMkLst>
            <pc:docMk/>
            <pc:sldMk cId="339974863" sldId="312"/>
            <ac:spMk id="10" creationId="{F9C25FA4-C32C-4252-AC17-C3615E503AB4}"/>
          </ac:spMkLst>
        </pc:spChg>
        <pc:picChg chg="add mod">
          <ac:chgData name="Truong Hoang Linh" userId="bae046a27722609d" providerId="LiveId" clId="{8B711F1C-CF58-4C6C-9333-DA9F4F08CCAE}" dt="2021-09-30T13:59:36.984" v="1336" actId="1076"/>
          <ac:picMkLst>
            <pc:docMk/>
            <pc:sldMk cId="339974863" sldId="312"/>
            <ac:picMk id="5" creationId="{1C817F10-8248-43E4-9BB1-C53E74253E14}"/>
          </ac:picMkLst>
        </pc:picChg>
      </pc:sldChg>
      <pc:sldChg chg="addSp delSp modSp new mod modAnim">
        <pc:chgData name="Truong Hoang Linh" userId="bae046a27722609d" providerId="LiveId" clId="{8B711F1C-CF58-4C6C-9333-DA9F4F08CCAE}" dt="2021-09-30T14:17:18.796" v="1468"/>
        <pc:sldMkLst>
          <pc:docMk/>
          <pc:sldMk cId="334906212" sldId="313"/>
        </pc:sldMkLst>
        <pc:spChg chg="del">
          <ac:chgData name="Truong Hoang Linh" userId="bae046a27722609d" providerId="LiveId" clId="{8B711F1C-CF58-4C6C-9333-DA9F4F08CCAE}" dt="2021-09-30T14:14:33.768" v="1447" actId="478"/>
          <ac:spMkLst>
            <pc:docMk/>
            <pc:sldMk cId="334906212" sldId="313"/>
            <ac:spMk id="3" creationId="{E2B55C49-DA86-446E-B86B-0359AB5E3C61}"/>
          </ac:spMkLst>
        </pc:spChg>
        <pc:picChg chg="add mod">
          <ac:chgData name="Truong Hoang Linh" userId="bae046a27722609d" providerId="LiveId" clId="{8B711F1C-CF58-4C6C-9333-DA9F4F08CCAE}" dt="2021-09-30T14:14:45.328" v="1453" actId="1076"/>
          <ac:picMkLst>
            <pc:docMk/>
            <pc:sldMk cId="334906212" sldId="313"/>
            <ac:picMk id="5" creationId="{ECF615AA-6A19-444E-92CC-0E19714AFC1C}"/>
          </ac:picMkLst>
        </pc:picChg>
        <pc:picChg chg="add mod">
          <ac:chgData name="Truong Hoang Linh" userId="bae046a27722609d" providerId="LiveId" clId="{8B711F1C-CF58-4C6C-9333-DA9F4F08CCAE}" dt="2021-09-30T14:14:47.704" v="1454" actId="1076"/>
          <ac:picMkLst>
            <pc:docMk/>
            <pc:sldMk cId="334906212" sldId="313"/>
            <ac:picMk id="7" creationId="{B746ADAA-3CE4-42B3-A942-F5259C198231}"/>
          </ac:picMkLst>
        </pc:picChg>
        <pc:picChg chg="add mod">
          <ac:chgData name="Truong Hoang Linh" userId="bae046a27722609d" providerId="LiveId" clId="{8B711F1C-CF58-4C6C-9333-DA9F4F08CCAE}" dt="2021-09-30T14:14:41.016" v="1452" actId="1076"/>
          <ac:picMkLst>
            <pc:docMk/>
            <pc:sldMk cId="334906212" sldId="313"/>
            <ac:picMk id="9" creationId="{EAA15C1F-A78E-4565-B6F0-0888E67319F3}"/>
          </ac:picMkLst>
        </pc:picChg>
        <pc:picChg chg="add">
          <ac:chgData name="Truong Hoang Linh" userId="bae046a27722609d" providerId="LiveId" clId="{8B711F1C-CF58-4C6C-9333-DA9F4F08CCAE}" dt="2021-09-30T14:15:23.921" v="1455" actId="22"/>
          <ac:picMkLst>
            <pc:docMk/>
            <pc:sldMk cId="334906212" sldId="313"/>
            <ac:picMk id="11" creationId="{91CF10A9-22A1-4704-9322-BD60940DAE2F}"/>
          </ac:picMkLst>
        </pc:picChg>
        <pc:picChg chg="add mod">
          <ac:chgData name="Truong Hoang Linh" userId="bae046a27722609d" providerId="LiveId" clId="{8B711F1C-CF58-4C6C-9333-DA9F4F08CCAE}" dt="2021-09-30T14:17:14.672" v="1467" actId="1076"/>
          <ac:picMkLst>
            <pc:docMk/>
            <pc:sldMk cId="334906212" sldId="313"/>
            <ac:picMk id="13" creationId="{B5736838-8DA0-4F57-8118-BDDAE5241130}"/>
          </ac:picMkLst>
        </pc:picChg>
      </pc:sldChg>
      <pc:sldChg chg="addSp delSp new mod">
        <pc:chgData name="Truong Hoang Linh" userId="bae046a27722609d" providerId="LiveId" clId="{8B711F1C-CF58-4C6C-9333-DA9F4F08CCAE}" dt="2021-09-30T14:27:35.098" v="1486" actId="478"/>
        <pc:sldMkLst>
          <pc:docMk/>
          <pc:sldMk cId="708203702" sldId="314"/>
        </pc:sldMkLst>
        <pc:spChg chg="del">
          <ac:chgData name="Truong Hoang Linh" userId="bae046a27722609d" providerId="LiveId" clId="{8B711F1C-CF58-4C6C-9333-DA9F4F08CCAE}" dt="2021-09-30T14:27:33.851" v="1485" actId="478"/>
          <ac:spMkLst>
            <pc:docMk/>
            <pc:sldMk cId="708203702" sldId="314"/>
            <ac:spMk id="2" creationId="{02F5E52D-312F-4B88-9DE0-F54B5363C755}"/>
          </ac:spMkLst>
        </pc:spChg>
        <pc:spChg chg="del">
          <ac:chgData name="Truong Hoang Linh" userId="bae046a27722609d" providerId="LiveId" clId="{8B711F1C-CF58-4C6C-9333-DA9F4F08CCAE}" dt="2021-09-30T14:27:35.098" v="1486" actId="478"/>
          <ac:spMkLst>
            <pc:docMk/>
            <pc:sldMk cId="708203702" sldId="314"/>
            <ac:spMk id="3" creationId="{085A1193-B0AF-4AC2-BD59-520596A25EE5}"/>
          </ac:spMkLst>
        </pc:spChg>
        <pc:picChg chg="add">
          <ac:chgData name="Truong Hoang Linh" userId="bae046a27722609d" providerId="LiveId" clId="{8B711F1C-CF58-4C6C-9333-DA9F4F08CCAE}" dt="2021-09-30T14:27:30.303" v="1484" actId="22"/>
          <ac:picMkLst>
            <pc:docMk/>
            <pc:sldMk cId="708203702" sldId="314"/>
            <ac:picMk id="5" creationId="{C7EEDC7F-B545-4F08-9F40-08E1DEDC999A}"/>
          </ac:picMkLst>
        </pc:picChg>
      </pc:sldChg>
      <pc:sldChg chg="modSp add del mod ord">
        <pc:chgData name="Truong Hoang Linh" userId="bae046a27722609d" providerId="LiveId" clId="{8B711F1C-CF58-4C6C-9333-DA9F4F08CCAE}" dt="2021-09-30T14:20:48.558" v="1480" actId="47"/>
        <pc:sldMkLst>
          <pc:docMk/>
          <pc:sldMk cId="4191782710" sldId="314"/>
        </pc:sldMkLst>
        <pc:spChg chg="mod">
          <ac:chgData name="Truong Hoang Linh" userId="bae046a27722609d" providerId="LiveId" clId="{8B711F1C-CF58-4C6C-9333-DA9F4F08CCAE}" dt="2021-09-30T14:18:22.338" v="1479" actId="2710"/>
          <ac:spMkLst>
            <pc:docMk/>
            <pc:sldMk cId="4191782710" sldId="314"/>
            <ac:spMk id="2" creationId="{98EFB866-2018-F64A-B18F-C2D0BBD87CC3}"/>
          </ac:spMkLst>
        </pc:spChg>
      </pc:sldChg>
      <pc:sldChg chg="addSp delSp modSp add mod ord modAnim">
        <pc:chgData name="Truong Hoang Linh" userId="bae046a27722609d" providerId="LiveId" clId="{8B711F1C-CF58-4C6C-9333-DA9F4F08CCAE}" dt="2021-09-30T14:30:52.375" v="1515" actId="1076"/>
        <pc:sldMkLst>
          <pc:docMk/>
          <pc:sldMk cId="4169002697" sldId="315"/>
        </pc:sldMkLst>
        <pc:spChg chg="del">
          <ac:chgData name="Truong Hoang Linh" userId="bae046a27722609d" providerId="LiveId" clId="{8B711F1C-CF58-4C6C-9333-DA9F4F08CCAE}" dt="2021-09-30T14:28:44.713" v="1494" actId="478"/>
          <ac:spMkLst>
            <pc:docMk/>
            <pc:sldMk cId="4169002697" sldId="315"/>
            <ac:spMk id="2" creationId="{E924336C-9387-2844-8E29-AD6C6E463EF6}"/>
          </ac:spMkLst>
        </pc:spChg>
        <pc:spChg chg="del mod">
          <ac:chgData name="Truong Hoang Linh" userId="bae046a27722609d" providerId="LiveId" clId="{8B711F1C-CF58-4C6C-9333-DA9F4F08CCAE}" dt="2021-09-30T14:30:00.529" v="1496" actId="478"/>
          <ac:spMkLst>
            <pc:docMk/>
            <pc:sldMk cId="4169002697" sldId="315"/>
            <ac:spMk id="3" creationId="{237D9752-B248-774F-9381-7FA0D4702318}"/>
          </ac:spMkLst>
        </pc:spChg>
        <pc:spChg chg="add del mod">
          <ac:chgData name="Truong Hoang Linh" userId="bae046a27722609d" providerId="LiveId" clId="{8B711F1C-CF58-4C6C-9333-DA9F4F08CCAE}" dt="2021-09-30T14:28:46.119" v="1495" actId="478"/>
          <ac:spMkLst>
            <pc:docMk/>
            <pc:sldMk cId="4169002697" sldId="315"/>
            <ac:spMk id="8" creationId="{D0FBAF32-FF59-4F60-B6A7-C6B8E588938A}"/>
          </ac:spMkLst>
        </pc:spChg>
        <pc:spChg chg="add del mod">
          <ac:chgData name="Truong Hoang Linh" userId="bae046a27722609d" providerId="LiveId" clId="{8B711F1C-CF58-4C6C-9333-DA9F4F08CCAE}" dt="2021-09-30T14:30:01.930" v="1497" actId="478"/>
          <ac:spMkLst>
            <pc:docMk/>
            <pc:sldMk cId="4169002697" sldId="315"/>
            <ac:spMk id="10" creationId="{F61DE500-1736-42C3-A1C2-D835DE7AC787}"/>
          </ac:spMkLst>
        </pc:spChg>
        <pc:picChg chg="del">
          <ac:chgData name="Truong Hoang Linh" userId="bae046a27722609d" providerId="LiveId" clId="{8B711F1C-CF58-4C6C-9333-DA9F4F08CCAE}" dt="2021-09-30T14:28:32.185" v="1490" actId="478"/>
          <ac:picMkLst>
            <pc:docMk/>
            <pc:sldMk cId="4169002697" sldId="315"/>
            <ac:picMk id="5" creationId="{0E2CB168-1A65-4A43-8D58-EAE727CDFB11}"/>
          </ac:picMkLst>
        </pc:picChg>
        <pc:picChg chg="add mod">
          <ac:chgData name="Truong Hoang Linh" userId="bae046a27722609d" providerId="LiveId" clId="{8B711F1C-CF58-4C6C-9333-DA9F4F08CCAE}" dt="2021-09-30T14:28:38.271" v="1492" actId="1076"/>
          <ac:picMkLst>
            <pc:docMk/>
            <pc:sldMk cId="4169002697" sldId="315"/>
            <ac:picMk id="6" creationId="{0A9B0FEB-AF75-4D41-AD32-5E76845A82AB}"/>
          </ac:picMkLst>
        </pc:picChg>
        <pc:picChg chg="add mod">
          <ac:chgData name="Truong Hoang Linh" userId="bae046a27722609d" providerId="LiveId" clId="{8B711F1C-CF58-4C6C-9333-DA9F4F08CCAE}" dt="2021-09-30T14:30:52.375" v="1515" actId="1076"/>
          <ac:picMkLst>
            <pc:docMk/>
            <pc:sldMk cId="4169002697" sldId="315"/>
            <ac:picMk id="12" creationId="{A91BFC0D-C542-4121-9880-B5147B7841C9}"/>
          </ac:picMkLst>
        </pc:picChg>
      </pc:sldChg>
      <pc:sldChg chg="addSp delSp modSp new mod modAnim">
        <pc:chgData name="Truong Hoang Linh" userId="bae046a27722609d" providerId="LiveId" clId="{8B711F1C-CF58-4C6C-9333-DA9F4F08CCAE}" dt="2021-09-30T14:33:09.774" v="1526"/>
        <pc:sldMkLst>
          <pc:docMk/>
          <pc:sldMk cId="3549611982" sldId="316"/>
        </pc:sldMkLst>
        <pc:spChg chg="del">
          <ac:chgData name="Truong Hoang Linh" userId="bae046a27722609d" providerId="LiveId" clId="{8B711F1C-CF58-4C6C-9333-DA9F4F08CCAE}" dt="2021-09-30T14:31:44.846" v="1517" actId="478"/>
          <ac:spMkLst>
            <pc:docMk/>
            <pc:sldMk cId="3549611982" sldId="316"/>
            <ac:spMk id="2" creationId="{48410B28-4A8C-4448-B504-A45524D12E94}"/>
          </ac:spMkLst>
        </pc:spChg>
        <pc:spChg chg="del">
          <ac:chgData name="Truong Hoang Linh" userId="bae046a27722609d" providerId="LiveId" clId="{8B711F1C-CF58-4C6C-9333-DA9F4F08CCAE}" dt="2021-09-30T14:31:45.582" v="1518" actId="478"/>
          <ac:spMkLst>
            <pc:docMk/>
            <pc:sldMk cId="3549611982" sldId="316"/>
            <ac:spMk id="3" creationId="{5EB35E98-3EEA-4978-B054-B154A8A0BB4F}"/>
          </ac:spMkLst>
        </pc:spChg>
        <pc:picChg chg="add mod">
          <ac:chgData name="Truong Hoang Linh" userId="bae046a27722609d" providerId="LiveId" clId="{8B711F1C-CF58-4C6C-9333-DA9F4F08CCAE}" dt="2021-09-30T14:32:58.304" v="1522" actId="1076"/>
          <ac:picMkLst>
            <pc:docMk/>
            <pc:sldMk cId="3549611982" sldId="316"/>
            <ac:picMk id="5" creationId="{0FCD89D1-4E9D-41A4-BF8A-6A6574556FF9}"/>
          </ac:picMkLst>
        </pc:picChg>
        <pc:picChg chg="add mod">
          <ac:chgData name="Truong Hoang Linh" userId="bae046a27722609d" providerId="LiveId" clId="{8B711F1C-CF58-4C6C-9333-DA9F4F08CCAE}" dt="2021-09-30T14:33:05.695" v="1525" actId="1076"/>
          <ac:picMkLst>
            <pc:docMk/>
            <pc:sldMk cId="3549611982" sldId="316"/>
            <ac:picMk id="7" creationId="{196720A5-DE07-4C71-87DA-AAA992514EA9}"/>
          </ac:picMkLst>
        </pc:picChg>
      </pc:sldChg>
      <pc:sldChg chg="addSp delSp modSp new mod ord modShow">
        <pc:chgData name="Truong Hoang Linh" userId="bae046a27722609d" providerId="LiveId" clId="{8B711F1C-CF58-4C6C-9333-DA9F4F08CCAE}" dt="2021-10-01T07:38:06.559" v="1542" actId="729"/>
        <pc:sldMkLst>
          <pc:docMk/>
          <pc:sldMk cId="99783192" sldId="317"/>
        </pc:sldMkLst>
        <pc:spChg chg="del">
          <ac:chgData name="Truong Hoang Linh" userId="bae046a27722609d" providerId="LiveId" clId="{8B711F1C-CF58-4C6C-9333-DA9F4F08CCAE}" dt="2021-09-30T14:35:14.221" v="1529" actId="478"/>
          <ac:spMkLst>
            <pc:docMk/>
            <pc:sldMk cId="99783192" sldId="317"/>
            <ac:spMk id="2" creationId="{EABF4353-C7C0-4310-B864-D8D807C9A055}"/>
          </ac:spMkLst>
        </pc:spChg>
        <pc:spChg chg="del">
          <ac:chgData name="Truong Hoang Linh" userId="bae046a27722609d" providerId="LiveId" clId="{8B711F1C-CF58-4C6C-9333-DA9F4F08CCAE}" dt="2021-09-30T14:35:15.537" v="1530" actId="478"/>
          <ac:spMkLst>
            <pc:docMk/>
            <pc:sldMk cId="99783192" sldId="317"/>
            <ac:spMk id="3" creationId="{0BAD43BE-3408-406C-AE9B-3ED429B3FFE5}"/>
          </ac:spMkLst>
        </pc:spChg>
        <pc:picChg chg="add mod">
          <ac:chgData name="Truong Hoang Linh" userId="bae046a27722609d" providerId="LiveId" clId="{8B711F1C-CF58-4C6C-9333-DA9F4F08CCAE}" dt="2021-09-30T14:35:16.551" v="1531" actId="1076"/>
          <ac:picMkLst>
            <pc:docMk/>
            <pc:sldMk cId="99783192" sldId="317"/>
            <ac:picMk id="5" creationId="{15A88974-0CD8-4A01-B2DF-A557C9C3CD5F}"/>
          </ac:picMkLst>
        </pc:picChg>
      </pc:sldChg>
      <pc:sldChg chg="add del ord">
        <pc:chgData name="Truong Hoang Linh" userId="bae046a27722609d" providerId="LiveId" clId="{8B711F1C-CF58-4C6C-9333-DA9F4F08CCAE}" dt="2021-10-01T07:37:49.781" v="1541" actId="47"/>
        <pc:sldMkLst>
          <pc:docMk/>
          <pc:sldMk cId="1256815022" sldId="318"/>
        </pc:sldMkLst>
      </pc:sldChg>
      <pc:sldChg chg="addSp delSp modSp new mod ord">
        <pc:chgData name="Truong Hoang Linh" userId="bae046a27722609d" providerId="LiveId" clId="{8B711F1C-CF58-4C6C-9333-DA9F4F08CCAE}" dt="2021-10-01T07:50:27.300" v="1769" actId="20577"/>
        <pc:sldMkLst>
          <pc:docMk/>
          <pc:sldMk cId="1305808224" sldId="318"/>
        </pc:sldMkLst>
        <pc:spChg chg="del">
          <ac:chgData name="Truong Hoang Linh" userId="bae046a27722609d" providerId="LiveId" clId="{8B711F1C-CF58-4C6C-9333-DA9F4F08CCAE}" dt="2021-10-01T07:48:55.660" v="1645" actId="478"/>
          <ac:spMkLst>
            <pc:docMk/>
            <pc:sldMk cId="1305808224" sldId="318"/>
            <ac:spMk id="2" creationId="{56C8EFCB-3292-49FB-861C-636701DD19D2}"/>
          </ac:spMkLst>
        </pc:spChg>
        <pc:spChg chg="del">
          <ac:chgData name="Truong Hoang Linh" userId="bae046a27722609d" providerId="LiveId" clId="{8B711F1C-CF58-4C6C-9333-DA9F4F08CCAE}" dt="2021-10-01T07:48:57.180" v="1646" actId="478"/>
          <ac:spMkLst>
            <pc:docMk/>
            <pc:sldMk cId="1305808224" sldId="318"/>
            <ac:spMk id="3" creationId="{3F8441C5-6949-4DB6-AAF2-351566016299}"/>
          </ac:spMkLst>
        </pc:spChg>
        <pc:spChg chg="add mod">
          <ac:chgData name="Truong Hoang Linh" userId="bae046a27722609d" providerId="LiveId" clId="{8B711F1C-CF58-4C6C-9333-DA9F4F08CCAE}" dt="2021-10-01T07:50:27.300" v="1769" actId="20577"/>
          <ac:spMkLst>
            <pc:docMk/>
            <pc:sldMk cId="1305808224" sldId="318"/>
            <ac:spMk id="4" creationId="{262207B4-BABA-4CCD-A4C3-F8CF424F408C}"/>
          </ac:spMkLst>
        </pc:spChg>
      </pc:sldChg>
      <pc:sldChg chg="new">
        <pc:chgData name="Truong Hoang Linh" userId="bae046a27722609d" providerId="LiveId" clId="{8B711F1C-CF58-4C6C-9333-DA9F4F08CCAE}" dt="2021-10-01T09:08:44.587" v="1771" actId="680"/>
        <pc:sldMkLst>
          <pc:docMk/>
          <pc:sldMk cId="1257597065" sldId="319"/>
        </pc:sldMkLst>
      </pc:sldChg>
    </pc:docChg>
  </pc:docChgLst>
  <pc:docChgLst>
    <pc:chgData name="Truong Hoang Linh" userId="bae046a27722609d" providerId="LiveId" clId="{D452CD33-28A5-4D79-B892-A0B2A4854614}"/>
    <pc:docChg chg="undo custSel addSld delSld modSld sldOrd modMainMaster addSection delSection modSection modNotesMaster">
      <pc:chgData name="Truong Hoang Linh" userId="bae046a27722609d" providerId="LiveId" clId="{D452CD33-28A5-4D79-B892-A0B2A4854614}" dt="2021-10-15T07:51:45.841" v="5908" actId="404"/>
      <pc:docMkLst>
        <pc:docMk/>
      </pc:docMkLst>
      <pc:sldChg chg="del">
        <pc:chgData name="Truong Hoang Linh" userId="bae046a27722609d" providerId="LiveId" clId="{D452CD33-28A5-4D79-B892-A0B2A4854614}" dt="2021-10-13T01:51:20.280" v="0" actId="47"/>
        <pc:sldMkLst>
          <pc:docMk/>
          <pc:sldMk cId="3485123534" sldId="257"/>
        </pc:sldMkLst>
      </pc:sldChg>
      <pc:sldChg chg="del">
        <pc:chgData name="Truong Hoang Linh" userId="bae046a27722609d" providerId="LiveId" clId="{D452CD33-28A5-4D79-B892-A0B2A4854614}" dt="2021-10-13T01:51:37.105" v="35" actId="47"/>
        <pc:sldMkLst>
          <pc:docMk/>
          <pc:sldMk cId="2913096169" sldId="286"/>
        </pc:sldMkLst>
      </pc:sldChg>
      <pc:sldChg chg="del">
        <pc:chgData name="Truong Hoang Linh" userId="bae046a27722609d" providerId="LiveId" clId="{D452CD33-28A5-4D79-B892-A0B2A4854614}" dt="2021-10-13T01:51:20.749" v="1" actId="47"/>
        <pc:sldMkLst>
          <pc:docMk/>
          <pc:sldMk cId="2196124215" sldId="287"/>
        </pc:sldMkLst>
      </pc:sldChg>
      <pc:sldChg chg="del">
        <pc:chgData name="Truong Hoang Linh" userId="bae046a27722609d" providerId="LiveId" clId="{D452CD33-28A5-4D79-B892-A0B2A4854614}" dt="2021-10-13T01:51:21.108" v="11" actId="47"/>
        <pc:sldMkLst>
          <pc:docMk/>
          <pc:sldMk cId="2746420587" sldId="288"/>
        </pc:sldMkLst>
      </pc:sldChg>
      <pc:sldChg chg="del">
        <pc:chgData name="Truong Hoang Linh" userId="bae046a27722609d" providerId="LiveId" clId="{D452CD33-28A5-4D79-B892-A0B2A4854614}" dt="2021-10-13T01:51:21.136" v="12" actId="47"/>
        <pc:sldMkLst>
          <pc:docMk/>
          <pc:sldMk cId="3792559616" sldId="289"/>
        </pc:sldMkLst>
      </pc:sldChg>
      <pc:sldChg chg="del">
        <pc:chgData name="Truong Hoang Linh" userId="bae046a27722609d" providerId="LiveId" clId="{D452CD33-28A5-4D79-B892-A0B2A4854614}" dt="2021-10-13T01:51:21.177" v="13" actId="47"/>
        <pc:sldMkLst>
          <pc:docMk/>
          <pc:sldMk cId="298546660" sldId="290"/>
        </pc:sldMkLst>
      </pc:sldChg>
      <pc:sldChg chg="del">
        <pc:chgData name="Truong Hoang Linh" userId="bae046a27722609d" providerId="LiveId" clId="{D452CD33-28A5-4D79-B892-A0B2A4854614}" dt="2021-10-13T01:51:21.225" v="14" actId="47"/>
        <pc:sldMkLst>
          <pc:docMk/>
          <pc:sldMk cId="3354805067" sldId="291"/>
        </pc:sldMkLst>
      </pc:sldChg>
      <pc:sldChg chg="del">
        <pc:chgData name="Truong Hoang Linh" userId="bae046a27722609d" providerId="LiveId" clId="{D452CD33-28A5-4D79-B892-A0B2A4854614}" dt="2021-10-13T01:51:21.285" v="15" actId="47"/>
        <pc:sldMkLst>
          <pc:docMk/>
          <pc:sldMk cId="3861169772" sldId="292"/>
        </pc:sldMkLst>
      </pc:sldChg>
      <pc:sldChg chg="del">
        <pc:chgData name="Truong Hoang Linh" userId="bae046a27722609d" providerId="LiveId" clId="{D452CD33-28A5-4D79-B892-A0B2A4854614}" dt="2021-10-13T01:51:21.298" v="16" actId="47"/>
        <pc:sldMkLst>
          <pc:docMk/>
          <pc:sldMk cId="4065669156" sldId="293"/>
        </pc:sldMkLst>
      </pc:sldChg>
      <pc:sldChg chg="del">
        <pc:chgData name="Truong Hoang Linh" userId="bae046a27722609d" providerId="LiveId" clId="{D452CD33-28A5-4D79-B892-A0B2A4854614}" dt="2021-10-13T01:51:21.850" v="17" actId="47"/>
        <pc:sldMkLst>
          <pc:docMk/>
          <pc:sldMk cId="519657518" sldId="295"/>
        </pc:sldMkLst>
      </pc:sldChg>
      <pc:sldChg chg="del">
        <pc:chgData name="Truong Hoang Linh" userId="bae046a27722609d" providerId="LiveId" clId="{D452CD33-28A5-4D79-B892-A0B2A4854614}" dt="2021-10-13T01:51:22.116" v="18" actId="47"/>
        <pc:sldMkLst>
          <pc:docMk/>
          <pc:sldMk cId="4047412565" sldId="296"/>
        </pc:sldMkLst>
      </pc:sldChg>
      <pc:sldChg chg="del">
        <pc:chgData name="Truong Hoang Linh" userId="bae046a27722609d" providerId="LiveId" clId="{D452CD33-28A5-4D79-B892-A0B2A4854614}" dt="2021-10-13T01:51:22.250" v="19" actId="47"/>
        <pc:sldMkLst>
          <pc:docMk/>
          <pc:sldMk cId="2098094170" sldId="297"/>
        </pc:sldMkLst>
      </pc:sldChg>
      <pc:sldChg chg="add del">
        <pc:chgData name="Truong Hoang Linh" userId="bae046a27722609d" providerId="LiveId" clId="{D452CD33-28A5-4D79-B892-A0B2A4854614}" dt="2021-10-13T01:51:30.321" v="31" actId="47"/>
        <pc:sldMkLst>
          <pc:docMk/>
          <pc:sldMk cId="1941638708" sldId="298"/>
        </pc:sldMkLst>
      </pc:sldChg>
      <pc:sldChg chg="del">
        <pc:chgData name="Truong Hoang Linh" userId="bae046a27722609d" providerId="LiveId" clId="{D452CD33-28A5-4D79-B892-A0B2A4854614}" dt="2021-10-13T01:51:22.424" v="20" actId="47"/>
        <pc:sldMkLst>
          <pc:docMk/>
          <pc:sldMk cId="1346198101" sldId="299"/>
        </pc:sldMkLst>
      </pc:sldChg>
      <pc:sldChg chg="del">
        <pc:chgData name="Truong Hoang Linh" userId="bae046a27722609d" providerId="LiveId" clId="{D452CD33-28A5-4D79-B892-A0B2A4854614}" dt="2021-10-13T01:51:22.949" v="21" actId="47"/>
        <pc:sldMkLst>
          <pc:docMk/>
          <pc:sldMk cId="1390002826" sldId="300"/>
        </pc:sldMkLst>
      </pc:sldChg>
      <pc:sldChg chg="del">
        <pc:chgData name="Truong Hoang Linh" userId="bae046a27722609d" providerId="LiveId" clId="{D452CD33-28A5-4D79-B892-A0B2A4854614}" dt="2021-10-13T01:51:21.055" v="9" actId="47"/>
        <pc:sldMkLst>
          <pc:docMk/>
          <pc:sldMk cId="2163827878" sldId="301"/>
        </pc:sldMkLst>
      </pc:sldChg>
      <pc:sldChg chg="del">
        <pc:chgData name="Truong Hoang Linh" userId="bae046a27722609d" providerId="LiveId" clId="{D452CD33-28A5-4D79-B892-A0B2A4854614}" dt="2021-10-13T01:51:21.084" v="10" actId="47"/>
        <pc:sldMkLst>
          <pc:docMk/>
          <pc:sldMk cId="402245024" sldId="302"/>
        </pc:sldMkLst>
      </pc:sldChg>
      <pc:sldChg chg="del">
        <pc:chgData name="Truong Hoang Linh" userId="bae046a27722609d" providerId="LiveId" clId="{D452CD33-28A5-4D79-B892-A0B2A4854614}" dt="2021-10-13T01:51:20.802" v="2" actId="47"/>
        <pc:sldMkLst>
          <pc:docMk/>
          <pc:sldMk cId="3307199712" sldId="303"/>
        </pc:sldMkLst>
      </pc:sldChg>
      <pc:sldChg chg="del">
        <pc:chgData name="Truong Hoang Linh" userId="bae046a27722609d" providerId="LiveId" clId="{D452CD33-28A5-4D79-B892-A0B2A4854614}" dt="2021-10-13T01:51:20.826" v="3" actId="47"/>
        <pc:sldMkLst>
          <pc:docMk/>
          <pc:sldMk cId="2464366867" sldId="305"/>
        </pc:sldMkLst>
      </pc:sldChg>
      <pc:sldChg chg="del">
        <pc:chgData name="Truong Hoang Linh" userId="bae046a27722609d" providerId="LiveId" clId="{D452CD33-28A5-4D79-B892-A0B2A4854614}" dt="2021-10-13T01:51:20.837" v="4" actId="47"/>
        <pc:sldMkLst>
          <pc:docMk/>
          <pc:sldMk cId="3834596586" sldId="306"/>
        </pc:sldMkLst>
      </pc:sldChg>
      <pc:sldChg chg="del">
        <pc:chgData name="Truong Hoang Linh" userId="bae046a27722609d" providerId="LiveId" clId="{D452CD33-28A5-4D79-B892-A0B2A4854614}" dt="2021-10-13T01:51:22.969" v="22" actId="47"/>
        <pc:sldMkLst>
          <pc:docMk/>
          <pc:sldMk cId="2080813605" sldId="307"/>
        </pc:sldMkLst>
      </pc:sldChg>
      <pc:sldChg chg="del">
        <pc:chgData name="Truong Hoang Linh" userId="bae046a27722609d" providerId="LiveId" clId="{D452CD33-28A5-4D79-B892-A0B2A4854614}" dt="2021-10-13T01:51:23.001" v="23" actId="47"/>
        <pc:sldMkLst>
          <pc:docMk/>
          <pc:sldMk cId="3991891622" sldId="308"/>
        </pc:sldMkLst>
      </pc:sldChg>
      <pc:sldChg chg="del">
        <pc:chgData name="Truong Hoang Linh" userId="bae046a27722609d" providerId="LiveId" clId="{D452CD33-28A5-4D79-B892-A0B2A4854614}" dt="2021-10-13T01:51:23.024" v="24" actId="47"/>
        <pc:sldMkLst>
          <pc:docMk/>
          <pc:sldMk cId="3569949948" sldId="309"/>
        </pc:sldMkLst>
      </pc:sldChg>
      <pc:sldChg chg="del">
        <pc:chgData name="Truong Hoang Linh" userId="bae046a27722609d" providerId="LiveId" clId="{D452CD33-28A5-4D79-B892-A0B2A4854614}" dt="2021-10-13T01:51:20.897" v="5" actId="47"/>
        <pc:sldMkLst>
          <pc:docMk/>
          <pc:sldMk cId="4105889547" sldId="310"/>
        </pc:sldMkLst>
      </pc:sldChg>
      <pc:sldChg chg="del">
        <pc:chgData name="Truong Hoang Linh" userId="bae046a27722609d" providerId="LiveId" clId="{D452CD33-28A5-4D79-B892-A0B2A4854614}" dt="2021-10-13T01:51:20.990" v="6" actId="47"/>
        <pc:sldMkLst>
          <pc:docMk/>
          <pc:sldMk cId="1340073588" sldId="311"/>
        </pc:sldMkLst>
      </pc:sldChg>
      <pc:sldChg chg="del">
        <pc:chgData name="Truong Hoang Linh" userId="bae046a27722609d" providerId="LiveId" clId="{D452CD33-28A5-4D79-B892-A0B2A4854614}" dt="2021-10-13T01:51:21.004" v="7" actId="47"/>
        <pc:sldMkLst>
          <pc:docMk/>
          <pc:sldMk cId="339974863" sldId="312"/>
        </pc:sldMkLst>
      </pc:sldChg>
      <pc:sldChg chg="del">
        <pc:chgData name="Truong Hoang Linh" userId="bae046a27722609d" providerId="LiveId" clId="{D452CD33-28A5-4D79-B892-A0B2A4854614}" dt="2021-10-13T01:51:21.017" v="8" actId="47"/>
        <pc:sldMkLst>
          <pc:docMk/>
          <pc:sldMk cId="334906212" sldId="313"/>
        </pc:sldMkLst>
      </pc:sldChg>
      <pc:sldChg chg="del">
        <pc:chgData name="Truong Hoang Linh" userId="bae046a27722609d" providerId="LiveId" clId="{D452CD33-28A5-4D79-B892-A0B2A4854614}" dt="2021-10-13T01:51:23.041" v="25" actId="47"/>
        <pc:sldMkLst>
          <pc:docMk/>
          <pc:sldMk cId="708203702" sldId="314"/>
        </pc:sldMkLst>
      </pc:sldChg>
      <pc:sldChg chg="del">
        <pc:chgData name="Truong Hoang Linh" userId="bae046a27722609d" providerId="LiveId" clId="{D452CD33-28A5-4D79-B892-A0B2A4854614}" dt="2021-10-13T01:51:23.070" v="26" actId="47"/>
        <pc:sldMkLst>
          <pc:docMk/>
          <pc:sldMk cId="4169002697" sldId="315"/>
        </pc:sldMkLst>
      </pc:sldChg>
      <pc:sldChg chg="del">
        <pc:chgData name="Truong Hoang Linh" userId="bae046a27722609d" providerId="LiveId" clId="{D452CD33-28A5-4D79-B892-A0B2A4854614}" dt="2021-10-13T01:51:23.102" v="27" actId="47"/>
        <pc:sldMkLst>
          <pc:docMk/>
          <pc:sldMk cId="3549611982" sldId="316"/>
        </pc:sldMkLst>
      </pc:sldChg>
      <pc:sldChg chg="del">
        <pc:chgData name="Truong Hoang Linh" userId="bae046a27722609d" providerId="LiveId" clId="{D452CD33-28A5-4D79-B892-A0B2A4854614}" dt="2021-10-13T01:51:24.022" v="28" actId="47"/>
        <pc:sldMkLst>
          <pc:docMk/>
          <pc:sldMk cId="99783192" sldId="317"/>
        </pc:sldMkLst>
      </pc:sldChg>
      <pc:sldChg chg="modSp del mod">
        <pc:chgData name="Truong Hoang Linh" userId="bae046a27722609d" providerId="LiveId" clId="{D452CD33-28A5-4D79-B892-A0B2A4854614}" dt="2021-10-13T02:13:10.232" v="151" actId="47"/>
        <pc:sldMkLst>
          <pc:docMk/>
          <pc:sldMk cId="1305808224" sldId="318"/>
        </pc:sldMkLst>
        <pc:spChg chg="mod">
          <ac:chgData name="Truong Hoang Linh" userId="bae046a27722609d" providerId="LiveId" clId="{D452CD33-28A5-4D79-B892-A0B2A4854614}" dt="2021-10-13T02:11:26.489" v="52" actId="404"/>
          <ac:spMkLst>
            <pc:docMk/>
            <pc:sldMk cId="1305808224" sldId="318"/>
            <ac:spMk id="4" creationId="{262207B4-BABA-4CCD-A4C3-F8CF424F408C}"/>
          </ac:spMkLst>
        </pc:spChg>
      </pc:sldChg>
      <pc:sldChg chg="del">
        <pc:chgData name="Truong Hoang Linh" userId="bae046a27722609d" providerId="LiveId" clId="{D452CD33-28A5-4D79-B892-A0B2A4854614}" dt="2021-10-13T01:51:31.343" v="32" actId="47"/>
        <pc:sldMkLst>
          <pc:docMk/>
          <pc:sldMk cId="1257597065" sldId="319"/>
        </pc:sldMkLst>
      </pc:sldChg>
      <pc:sldChg chg="addSp delSp modSp new mod ord modTransition modClrScheme chgLayout">
        <pc:chgData name="Truong Hoang Linh" userId="bae046a27722609d" providerId="LiveId" clId="{D452CD33-28A5-4D79-B892-A0B2A4854614}" dt="2021-10-14T08:51:12.515" v="3152"/>
        <pc:sldMkLst>
          <pc:docMk/>
          <pc:sldMk cId="3021182689" sldId="319"/>
        </pc:sldMkLst>
        <pc:spChg chg="del">
          <ac:chgData name="Truong Hoang Linh" userId="bae046a27722609d" providerId="LiveId" clId="{D452CD33-28A5-4D79-B892-A0B2A4854614}" dt="2021-10-13T02:11:58.114" v="56" actId="26606"/>
          <ac:spMkLst>
            <pc:docMk/>
            <pc:sldMk cId="3021182689" sldId="319"/>
            <ac:spMk id="2" creationId="{3EA9F739-4039-4C6A-A38C-50F4AA6DA2B2}"/>
          </ac:spMkLst>
        </pc:spChg>
        <pc:spChg chg="del">
          <ac:chgData name="Truong Hoang Linh" userId="bae046a27722609d" providerId="LiveId" clId="{D452CD33-28A5-4D79-B892-A0B2A4854614}" dt="2021-10-13T02:11:58.114" v="56" actId="26606"/>
          <ac:spMkLst>
            <pc:docMk/>
            <pc:sldMk cId="3021182689" sldId="319"/>
            <ac:spMk id="3" creationId="{E5384E21-EAC7-4986-B649-97F3E6F58295}"/>
          </ac:spMkLst>
        </pc:spChg>
        <pc:spChg chg="add mod">
          <ac:chgData name="Truong Hoang Linh" userId="bae046a27722609d" providerId="LiveId" clId="{D452CD33-28A5-4D79-B892-A0B2A4854614}" dt="2021-10-14T08:51:12.515" v="3152"/>
          <ac:spMkLst>
            <pc:docMk/>
            <pc:sldMk cId="3021182689" sldId="319"/>
            <ac:spMk id="8" creationId="{C44C2D61-EFC2-4D5A-8D61-36DDAFF76AB2}"/>
          </ac:spMkLst>
        </pc:spChg>
        <pc:spChg chg="add mod">
          <ac:chgData name="Truong Hoang Linh" userId="bae046a27722609d" providerId="LiveId" clId="{D452CD33-28A5-4D79-B892-A0B2A4854614}" dt="2021-10-14T08:51:12.515" v="3152"/>
          <ac:spMkLst>
            <pc:docMk/>
            <pc:sldMk cId="3021182689" sldId="319"/>
            <ac:spMk id="10" creationId="{A59BE58A-24F1-4C89-9724-25E038C314A8}"/>
          </ac:spMkLst>
        </pc:spChg>
      </pc:sldChg>
      <pc:sldChg chg="addSp delSp modSp new mod modTransition modClrScheme delAnim modAnim chgLayout">
        <pc:chgData name="Truong Hoang Linh" userId="bae046a27722609d" providerId="LiveId" clId="{D452CD33-28A5-4D79-B892-A0B2A4854614}" dt="2021-10-14T08:51:12.515" v="3152"/>
        <pc:sldMkLst>
          <pc:docMk/>
          <pc:sldMk cId="3538837516" sldId="320"/>
        </pc:sldMkLst>
        <pc:spChg chg="del">
          <ac:chgData name="Truong Hoang Linh" userId="bae046a27722609d" providerId="LiveId" clId="{D452CD33-28A5-4D79-B892-A0B2A4854614}" dt="2021-10-13T02:13:27.877" v="153" actId="478"/>
          <ac:spMkLst>
            <pc:docMk/>
            <pc:sldMk cId="3538837516" sldId="320"/>
            <ac:spMk id="2" creationId="{68D45246-FC48-42DE-96BD-84B3C7273D7D}"/>
          </ac:spMkLst>
        </pc:spChg>
        <pc:spChg chg="del">
          <ac:chgData name="Truong Hoang Linh" userId="bae046a27722609d" providerId="LiveId" clId="{D452CD33-28A5-4D79-B892-A0B2A4854614}" dt="2021-10-13T02:13:45.948" v="156" actId="26606"/>
          <ac:spMkLst>
            <pc:docMk/>
            <pc:sldMk cId="3538837516" sldId="320"/>
            <ac:spMk id="3" creationId="{F9FD1D58-81CC-4A10-B3E4-D1A2F8AA0592}"/>
          </ac:spMkLst>
        </pc:spChg>
        <pc:spChg chg="add mod ord">
          <ac:chgData name="Truong Hoang Linh" userId="bae046a27722609d" providerId="LiveId" clId="{D452CD33-28A5-4D79-B892-A0B2A4854614}" dt="2021-10-14T08:51:12.515" v="3152"/>
          <ac:spMkLst>
            <pc:docMk/>
            <pc:sldMk cId="3538837516" sldId="320"/>
            <ac:spMk id="8" creationId="{A86B4EA7-226B-4DA4-B612-684CAF8E964D}"/>
          </ac:spMkLst>
        </pc:spChg>
        <pc:spChg chg="add del mod">
          <ac:chgData name="Truong Hoang Linh" userId="bae046a27722609d" providerId="LiveId" clId="{D452CD33-28A5-4D79-B892-A0B2A4854614}" dt="2021-10-13T02:14:39.673" v="167" actId="478"/>
          <ac:spMkLst>
            <pc:docMk/>
            <pc:sldMk cId="3538837516" sldId="320"/>
            <ac:spMk id="10" creationId="{73FC765C-68FC-48A2-8A8F-BDBE1601E24F}"/>
          </ac:spMkLst>
        </pc:spChg>
        <pc:spChg chg="add mod">
          <ac:chgData name="Truong Hoang Linh" userId="bae046a27722609d" providerId="LiveId" clId="{D452CD33-28A5-4D79-B892-A0B2A4854614}" dt="2021-10-14T08:51:12.515" v="3152"/>
          <ac:spMkLst>
            <pc:docMk/>
            <pc:sldMk cId="3538837516" sldId="320"/>
            <ac:spMk id="12" creationId="{ED946D4E-4CFE-4B89-B720-9F3E5E141B67}"/>
          </ac:spMkLst>
        </pc:spChg>
        <pc:spChg chg="add del mod">
          <ac:chgData name="Truong Hoang Linh" userId="bae046a27722609d" providerId="LiveId" clId="{D452CD33-28A5-4D79-B892-A0B2A4854614}" dt="2021-10-13T06:20:41.212" v="1680" actId="478"/>
          <ac:spMkLst>
            <pc:docMk/>
            <pc:sldMk cId="3538837516" sldId="320"/>
            <ac:spMk id="13" creationId="{BCC8EF0D-1C52-4898-BCB5-9502FE715BBC}"/>
          </ac:spMkLst>
        </pc:spChg>
        <pc:spChg chg="add mod">
          <ac:chgData name="Truong Hoang Linh" userId="bae046a27722609d" providerId="LiveId" clId="{D452CD33-28A5-4D79-B892-A0B2A4854614}" dt="2021-10-14T08:51:12.515" v="3152"/>
          <ac:spMkLst>
            <pc:docMk/>
            <pc:sldMk cId="3538837516" sldId="320"/>
            <ac:spMk id="14" creationId="{A08F4FB8-3B61-4668-AFF9-BAF90EA9100D}"/>
          </ac:spMkLst>
        </pc:spChg>
        <pc:picChg chg="add del mod">
          <ac:chgData name="Truong Hoang Linh" userId="bae046a27722609d" providerId="LiveId" clId="{D452CD33-28A5-4D79-B892-A0B2A4854614}" dt="2021-10-13T02:14:22.859" v="164" actId="478"/>
          <ac:picMkLst>
            <pc:docMk/>
            <pc:sldMk cId="3538837516" sldId="320"/>
            <ac:picMk id="5" creationId="{36ABF10C-F673-4DEC-9D9F-4782F3B8DA4A}"/>
          </ac:picMkLst>
        </pc:picChg>
        <pc:picChg chg="add mod">
          <ac:chgData name="Truong Hoang Linh" userId="bae046a27722609d" providerId="LiveId" clId="{D452CD33-28A5-4D79-B892-A0B2A4854614}" dt="2021-10-14T08:51:12.515" v="3152"/>
          <ac:picMkLst>
            <pc:docMk/>
            <pc:sldMk cId="3538837516" sldId="320"/>
            <ac:picMk id="7" creationId="{1C997E78-5408-40BE-9396-1EE6CA5E14D9}"/>
          </ac:picMkLst>
        </pc:picChg>
        <pc:picChg chg="add mod ord">
          <ac:chgData name="Truong Hoang Linh" userId="bae046a27722609d" providerId="LiveId" clId="{D452CD33-28A5-4D79-B892-A0B2A4854614}" dt="2021-10-14T08:51:12.515" v="3152"/>
          <ac:picMkLst>
            <pc:docMk/>
            <pc:sldMk cId="3538837516" sldId="320"/>
            <ac:picMk id="11" creationId="{C65A0C86-2C40-475C-B740-CF65C24DDEB7}"/>
          </ac:picMkLst>
        </pc:picChg>
      </pc:sldChg>
      <pc:sldChg chg="addSp modSp new mod modAnim modNotes">
        <pc:chgData name="Truong Hoang Linh" userId="bae046a27722609d" providerId="LiveId" clId="{D452CD33-28A5-4D79-B892-A0B2A4854614}" dt="2021-10-14T08:51:12.515" v="3152"/>
        <pc:sldMkLst>
          <pc:docMk/>
          <pc:sldMk cId="1716334750" sldId="321"/>
        </pc:sldMkLst>
        <pc:spChg chg="mod">
          <ac:chgData name="Truong Hoang Linh" userId="bae046a27722609d" providerId="LiveId" clId="{D452CD33-28A5-4D79-B892-A0B2A4854614}" dt="2021-10-13T02:30:37.314" v="673" actId="2710"/>
          <ac:spMkLst>
            <pc:docMk/>
            <pc:sldMk cId="1716334750" sldId="321"/>
            <ac:spMk id="2" creationId="{07607FC4-4F80-4986-AD4A-EA6A141A4801}"/>
          </ac:spMkLst>
        </pc:spChg>
        <pc:spChg chg="mod">
          <ac:chgData name="Truong Hoang Linh" userId="bae046a27722609d" providerId="LiveId" clId="{D452CD33-28A5-4D79-B892-A0B2A4854614}" dt="2021-10-14T08:51:12.515" v="3152"/>
          <ac:spMkLst>
            <pc:docMk/>
            <pc:sldMk cId="1716334750" sldId="321"/>
            <ac:spMk id="3" creationId="{8C00209F-F7EA-4B20-AB46-A7C5B2A21C09}"/>
          </ac:spMkLst>
        </pc:spChg>
        <pc:spChg chg="add mod">
          <ac:chgData name="Truong Hoang Linh" userId="bae046a27722609d" providerId="LiveId" clId="{D452CD33-28A5-4D79-B892-A0B2A4854614}" dt="2021-10-14T08:51:12.515" v="3152"/>
          <ac:spMkLst>
            <pc:docMk/>
            <pc:sldMk cId="1716334750" sldId="321"/>
            <ac:spMk id="5" creationId="{8040C537-BAAD-48A5-85DB-94E86B1E581C}"/>
          </ac:spMkLst>
        </pc:spChg>
        <pc:picChg chg="add mod">
          <ac:chgData name="Truong Hoang Linh" userId="bae046a27722609d" providerId="LiveId" clId="{D452CD33-28A5-4D79-B892-A0B2A4854614}" dt="2021-10-14T08:51:12.515" v="3152"/>
          <ac:picMkLst>
            <pc:docMk/>
            <pc:sldMk cId="1716334750" sldId="321"/>
            <ac:picMk id="6" creationId="{C731620C-E777-40DE-AB6D-561ED234120B}"/>
          </ac:picMkLst>
        </pc:picChg>
        <pc:picChg chg="add mod">
          <ac:chgData name="Truong Hoang Linh" userId="bae046a27722609d" providerId="LiveId" clId="{D452CD33-28A5-4D79-B892-A0B2A4854614}" dt="2021-10-14T08:51:12.515" v="3152"/>
          <ac:picMkLst>
            <pc:docMk/>
            <pc:sldMk cId="1716334750" sldId="321"/>
            <ac:picMk id="1026" creationId="{E57D065E-C4C9-40DD-BF2E-A0E7F773E739}"/>
          </ac:picMkLst>
        </pc:picChg>
      </pc:sldChg>
      <pc:sldChg chg="addSp delSp modSp add mod addAnim delAnim modAnim modNotes modNotesTx">
        <pc:chgData name="Truong Hoang Linh" userId="bae046a27722609d" providerId="LiveId" clId="{D452CD33-28A5-4D79-B892-A0B2A4854614}" dt="2021-10-14T08:51:12.515" v="3152"/>
        <pc:sldMkLst>
          <pc:docMk/>
          <pc:sldMk cId="1656497672" sldId="322"/>
        </pc:sldMkLst>
        <pc:spChg chg="mod">
          <ac:chgData name="Truong Hoang Linh" userId="bae046a27722609d" providerId="LiveId" clId="{D452CD33-28A5-4D79-B892-A0B2A4854614}" dt="2021-10-13T02:34:27.309" v="737" actId="20577"/>
          <ac:spMkLst>
            <pc:docMk/>
            <pc:sldMk cId="1656497672" sldId="322"/>
            <ac:spMk id="2" creationId="{07607FC4-4F80-4986-AD4A-EA6A141A4801}"/>
          </ac:spMkLst>
        </pc:spChg>
        <pc:spChg chg="mod">
          <ac:chgData name="Truong Hoang Linh" userId="bae046a27722609d" providerId="LiveId" clId="{D452CD33-28A5-4D79-B892-A0B2A4854614}" dt="2021-10-14T08:51:12.515" v="3152"/>
          <ac:spMkLst>
            <pc:docMk/>
            <pc:sldMk cId="1656497672" sldId="322"/>
            <ac:spMk id="3" creationId="{8C00209F-F7EA-4B20-AB46-A7C5B2A21C09}"/>
          </ac:spMkLst>
        </pc:spChg>
        <pc:spChg chg="add del">
          <ac:chgData name="Truong Hoang Linh" userId="bae046a27722609d" providerId="LiveId" clId="{D452CD33-28A5-4D79-B892-A0B2A4854614}" dt="2021-10-13T02:41:46.770" v="1008" actId="478"/>
          <ac:spMkLst>
            <pc:docMk/>
            <pc:sldMk cId="1656497672" sldId="322"/>
            <ac:spMk id="5" creationId="{8040C537-BAAD-48A5-85DB-94E86B1E581C}"/>
          </ac:spMkLst>
        </pc:spChg>
        <pc:spChg chg="add mod">
          <ac:chgData name="Truong Hoang Linh" userId="bae046a27722609d" providerId="LiveId" clId="{D452CD33-28A5-4D79-B892-A0B2A4854614}" dt="2021-10-14T08:51:12.515" v="3152"/>
          <ac:spMkLst>
            <pc:docMk/>
            <pc:sldMk cId="1656497672" sldId="322"/>
            <ac:spMk id="10" creationId="{D79F4EEF-CF50-4128-AB78-CA7C0B9B863D}"/>
          </ac:spMkLst>
        </pc:spChg>
        <pc:spChg chg="add mod">
          <ac:chgData name="Truong Hoang Linh" userId="bae046a27722609d" providerId="LiveId" clId="{D452CD33-28A5-4D79-B892-A0B2A4854614}" dt="2021-10-14T08:51:12.515" v="3152"/>
          <ac:spMkLst>
            <pc:docMk/>
            <pc:sldMk cId="1656497672" sldId="322"/>
            <ac:spMk id="13" creationId="{BD84B378-1843-41C9-B9AA-89D28619F75B}"/>
          </ac:spMkLst>
        </pc:spChg>
        <pc:picChg chg="add del mod">
          <ac:chgData name="Truong Hoang Linh" userId="bae046a27722609d" providerId="LiveId" clId="{D452CD33-28A5-4D79-B892-A0B2A4854614}" dt="2021-10-13T02:42:02.751" v="1012" actId="21"/>
          <ac:picMkLst>
            <pc:docMk/>
            <pc:sldMk cId="1656497672" sldId="322"/>
            <ac:picMk id="6" creationId="{0BDDF08A-7529-4647-9135-DB0C1992A505}"/>
          </ac:picMkLst>
        </pc:picChg>
        <pc:picChg chg="add mod">
          <ac:chgData name="Truong Hoang Linh" userId="bae046a27722609d" providerId="LiveId" clId="{D452CD33-28A5-4D79-B892-A0B2A4854614}" dt="2021-10-14T08:51:12.515" v="3152"/>
          <ac:picMkLst>
            <pc:docMk/>
            <pc:sldMk cId="1656497672" sldId="322"/>
            <ac:picMk id="8" creationId="{0DA3CF26-E796-42D5-B75C-9F931113CC62}"/>
          </ac:picMkLst>
        </pc:picChg>
        <pc:picChg chg="add mod">
          <ac:chgData name="Truong Hoang Linh" userId="bae046a27722609d" providerId="LiveId" clId="{D452CD33-28A5-4D79-B892-A0B2A4854614}" dt="2021-10-14T08:51:12.515" v="3152"/>
          <ac:picMkLst>
            <pc:docMk/>
            <pc:sldMk cId="1656497672" sldId="322"/>
            <ac:picMk id="11" creationId="{EFA644B6-AB92-4ECB-ACAB-0D0DE548C5ED}"/>
          </ac:picMkLst>
        </pc:picChg>
        <pc:picChg chg="del">
          <ac:chgData name="Truong Hoang Linh" userId="bae046a27722609d" providerId="LiveId" clId="{D452CD33-28A5-4D79-B892-A0B2A4854614}" dt="2021-10-13T02:41:40.364" v="1005" actId="478"/>
          <ac:picMkLst>
            <pc:docMk/>
            <pc:sldMk cId="1656497672" sldId="322"/>
            <ac:picMk id="1026" creationId="{E57D065E-C4C9-40DD-BF2E-A0E7F773E739}"/>
          </ac:picMkLst>
        </pc:picChg>
      </pc:sldChg>
      <pc:sldChg chg="addSp delSp modSp new mod">
        <pc:chgData name="Truong Hoang Linh" userId="bae046a27722609d" providerId="LiveId" clId="{D452CD33-28A5-4D79-B892-A0B2A4854614}" dt="2021-10-14T08:51:12.515" v="3152"/>
        <pc:sldMkLst>
          <pc:docMk/>
          <pc:sldMk cId="4183654713" sldId="323"/>
        </pc:sldMkLst>
        <pc:spChg chg="del">
          <ac:chgData name="Truong Hoang Linh" userId="bae046a27722609d" providerId="LiveId" clId="{D452CD33-28A5-4D79-B892-A0B2A4854614}" dt="2021-10-13T02:42:10.168" v="1014" actId="478"/>
          <ac:spMkLst>
            <pc:docMk/>
            <pc:sldMk cId="4183654713" sldId="323"/>
            <ac:spMk id="2" creationId="{8B5B8F56-52C9-46CB-9D1A-56E17038D85E}"/>
          </ac:spMkLst>
        </pc:spChg>
        <pc:spChg chg="del">
          <ac:chgData name="Truong Hoang Linh" userId="bae046a27722609d" providerId="LiveId" clId="{D452CD33-28A5-4D79-B892-A0B2A4854614}" dt="2021-10-13T02:42:10.982" v="1015" actId="478"/>
          <ac:spMkLst>
            <pc:docMk/>
            <pc:sldMk cId="4183654713" sldId="323"/>
            <ac:spMk id="3" creationId="{309FC070-FD61-421B-93E2-211D7655BA3D}"/>
          </ac:spMkLst>
        </pc:spChg>
        <pc:picChg chg="add mod">
          <ac:chgData name="Truong Hoang Linh" userId="bae046a27722609d" providerId="LiveId" clId="{D452CD33-28A5-4D79-B892-A0B2A4854614}" dt="2021-10-14T08:51:12.515" v="3152"/>
          <ac:picMkLst>
            <pc:docMk/>
            <pc:sldMk cId="4183654713" sldId="323"/>
            <ac:picMk id="4" creationId="{A29CE3BA-3788-4682-AA4A-93A18B972FDE}"/>
          </ac:picMkLst>
        </pc:picChg>
      </pc:sldChg>
      <pc:sldChg chg="addSp modSp add mod ord modAnim">
        <pc:chgData name="Truong Hoang Linh" userId="bae046a27722609d" providerId="LiveId" clId="{D452CD33-28A5-4D79-B892-A0B2A4854614}" dt="2021-10-14T08:51:12.515" v="3152"/>
        <pc:sldMkLst>
          <pc:docMk/>
          <pc:sldMk cId="322105652" sldId="324"/>
        </pc:sldMkLst>
        <pc:spChg chg="mod">
          <ac:chgData name="Truong Hoang Linh" userId="bae046a27722609d" providerId="LiveId" clId="{D452CD33-28A5-4D79-B892-A0B2A4854614}" dt="2021-10-14T08:51:12.515" v="3152"/>
          <ac:spMkLst>
            <pc:docMk/>
            <pc:sldMk cId="322105652" sldId="324"/>
            <ac:spMk id="8" creationId="{A86B4EA7-226B-4DA4-B612-684CAF8E964D}"/>
          </ac:spMkLst>
        </pc:spChg>
        <pc:spChg chg="add mod">
          <ac:chgData name="Truong Hoang Linh" userId="bae046a27722609d" providerId="LiveId" clId="{D452CD33-28A5-4D79-B892-A0B2A4854614}" dt="2021-10-14T08:51:12.515" v="3152"/>
          <ac:spMkLst>
            <pc:docMk/>
            <pc:sldMk cId="322105652" sldId="324"/>
            <ac:spMk id="9" creationId="{F6A38101-45CB-4A73-9E01-65703A5670B8}"/>
          </ac:spMkLst>
        </pc:spChg>
        <pc:spChg chg="mod">
          <ac:chgData name="Truong Hoang Linh" userId="bae046a27722609d" providerId="LiveId" clId="{D452CD33-28A5-4D79-B892-A0B2A4854614}" dt="2021-10-14T08:51:12.515" v="3152"/>
          <ac:spMkLst>
            <pc:docMk/>
            <pc:sldMk cId="322105652" sldId="324"/>
            <ac:spMk id="12" creationId="{ED946D4E-4CFE-4B89-B720-9F3E5E141B67}"/>
          </ac:spMkLst>
        </pc:spChg>
        <pc:spChg chg="mod">
          <ac:chgData name="Truong Hoang Linh" userId="bae046a27722609d" providerId="LiveId" clId="{D452CD33-28A5-4D79-B892-A0B2A4854614}" dt="2021-10-14T08:51:12.515" v="3152"/>
          <ac:spMkLst>
            <pc:docMk/>
            <pc:sldMk cId="322105652" sldId="324"/>
            <ac:spMk id="14" creationId="{A08F4FB8-3B61-4668-AFF9-BAF90EA9100D}"/>
          </ac:spMkLst>
        </pc:spChg>
        <pc:picChg chg="mod">
          <ac:chgData name="Truong Hoang Linh" userId="bae046a27722609d" providerId="LiveId" clId="{D452CD33-28A5-4D79-B892-A0B2A4854614}" dt="2021-10-14T08:51:12.515" v="3152"/>
          <ac:picMkLst>
            <pc:docMk/>
            <pc:sldMk cId="322105652" sldId="324"/>
            <ac:picMk id="7" creationId="{1C997E78-5408-40BE-9396-1EE6CA5E14D9}"/>
          </ac:picMkLst>
        </pc:picChg>
        <pc:picChg chg="mod">
          <ac:chgData name="Truong Hoang Linh" userId="bae046a27722609d" providerId="LiveId" clId="{D452CD33-28A5-4D79-B892-A0B2A4854614}" dt="2021-10-14T08:51:12.515" v="3152"/>
          <ac:picMkLst>
            <pc:docMk/>
            <pc:sldMk cId="322105652" sldId="324"/>
            <ac:picMk id="11" creationId="{C65A0C86-2C40-475C-B740-CF65C24DDEB7}"/>
          </ac:picMkLst>
        </pc:picChg>
      </pc:sldChg>
      <pc:sldChg chg="addSp delSp modSp new del mod">
        <pc:chgData name="Truong Hoang Linh" userId="bae046a27722609d" providerId="LiveId" clId="{D452CD33-28A5-4D79-B892-A0B2A4854614}" dt="2021-10-13T06:18:29.904" v="1544" actId="47"/>
        <pc:sldMkLst>
          <pc:docMk/>
          <pc:sldMk cId="510697673" sldId="324"/>
        </pc:sldMkLst>
        <pc:spChg chg="del">
          <ac:chgData name="Truong Hoang Linh" userId="bae046a27722609d" providerId="LiveId" clId="{D452CD33-28A5-4D79-B892-A0B2A4854614}" dt="2021-10-13T06:14:15.530" v="1372" actId="478"/>
          <ac:spMkLst>
            <pc:docMk/>
            <pc:sldMk cId="510697673" sldId="324"/>
            <ac:spMk id="2" creationId="{C5C2A506-9B29-40E0-9E1D-E1342813C05E}"/>
          </ac:spMkLst>
        </pc:spChg>
        <pc:spChg chg="del">
          <ac:chgData name="Truong Hoang Linh" userId="bae046a27722609d" providerId="LiveId" clId="{D452CD33-28A5-4D79-B892-A0B2A4854614}" dt="2021-10-13T06:14:14.267" v="1371" actId="478"/>
          <ac:spMkLst>
            <pc:docMk/>
            <pc:sldMk cId="510697673" sldId="324"/>
            <ac:spMk id="3" creationId="{7D90BF3C-4A75-41AA-8EDE-3AC4FFAFD01B}"/>
          </ac:spMkLst>
        </pc:spChg>
        <pc:spChg chg="del">
          <ac:chgData name="Truong Hoang Linh" userId="bae046a27722609d" providerId="LiveId" clId="{D452CD33-28A5-4D79-B892-A0B2A4854614}" dt="2021-10-13T06:14:16.225" v="1373" actId="478"/>
          <ac:spMkLst>
            <pc:docMk/>
            <pc:sldMk cId="510697673" sldId="324"/>
            <ac:spMk id="4" creationId="{BA687997-1931-4B0B-BC3F-F0F7882784C9}"/>
          </ac:spMkLst>
        </pc:spChg>
        <pc:picChg chg="add del mod">
          <ac:chgData name="Truong Hoang Linh" userId="bae046a27722609d" providerId="LiveId" clId="{D452CD33-28A5-4D79-B892-A0B2A4854614}" dt="2021-10-13T06:16:04.101" v="1382" actId="21"/>
          <ac:picMkLst>
            <pc:docMk/>
            <pc:sldMk cId="510697673" sldId="324"/>
            <ac:picMk id="6" creationId="{F58AF1FE-5BAF-4FA8-95F2-F492C75F1BEC}"/>
          </ac:picMkLst>
        </pc:picChg>
      </pc:sldChg>
      <pc:sldChg chg="add del ord">
        <pc:chgData name="Truong Hoang Linh" userId="bae046a27722609d" providerId="LiveId" clId="{D452CD33-28A5-4D79-B892-A0B2A4854614}" dt="2021-10-13T06:21:43.875" v="1688" actId="2696"/>
        <pc:sldMkLst>
          <pc:docMk/>
          <pc:sldMk cId="4008904441" sldId="324"/>
        </pc:sldMkLst>
      </pc:sldChg>
      <pc:sldChg chg="addSp delSp modSp add mod ord delAnim modAnim modNotes">
        <pc:chgData name="Truong Hoang Linh" userId="bae046a27722609d" providerId="LiveId" clId="{D452CD33-28A5-4D79-B892-A0B2A4854614}" dt="2021-10-14T08:51:12.515" v="3152"/>
        <pc:sldMkLst>
          <pc:docMk/>
          <pc:sldMk cId="652846924" sldId="325"/>
        </pc:sldMkLst>
        <pc:spChg chg="mod">
          <ac:chgData name="Truong Hoang Linh" userId="bae046a27722609d" providerId="LiveId" clId="{D452CD33-28A5-4D79-B892-A0B2A4854614}" dt="2021-10-13T12:57:20.217" v="1890" actId="20577"/>
          <ac:spMkLst>
            <pc:docMk/>
            <pc:sldMk cId="652846924" sldId="325"/>
            <ac:spMk id="2" creationId="{07607FC4-4F80-4986-AD4A-EA6A141A4801}"/>
          </ac:spMkLst>
        </pc:spChg>
        <pc:spChg chg="mod">
          <ac:chgData name="Truong Hoang Linh" userId="bae046a27722609d" providerId="LiveId" clId="{D452CD33-28A5-4D79-B892-A0B2A4854614}" dt="2021-10-14T08:51:12.515" v="3152"/>
          <ac:spMkLst>
            <pc:docMk/>
            <pc:sldMk cId="652846924" sldId="325"/>
            <ac:spMk id="3" creationId="{8C00209F-F7EA-4B20-AB46-A7C5B2A21C09}"/>
          </ac:spMkLst>
        </pc:spChg>
        <pc:spChg chg="del">
          <ac:chgData name="Truong Hoang Linh" userId="bae046a27722609d" providerId="LiveId" clId="{D452CD33-28A5-4D79-B892-A0B2A4854614}" dt="2021-10-13T07:31:40.358" v="1746" actId="478"/>
          <ac:spMkLst>
            <pc:docMk/>
            <pc:sldMk cId="652846924" sldId="325"/>
            <ac:spMk id="5" creationId="{8040C537-BAAD-48A5-85DB-94E86B1E581C}"/>
          </ac:spMkLst>
        </pc:spChg>
        <pc:spChg chg="add mod">
          <ac:chgData name="Truong Hoang Linh" userId="bae046a27722609d" providerId="LiveId" clId="{D452CD33-28A5-4D79-B892-A0B2A4854614}" dt="2021-10-14T08:51:12.515" v="3152"/>
          <ac:spMkLst>
            <pc:docMk/>
            <pc:sldMk cId="652846924" sldId="325"/>
            <ac:spMk id="8" creationId="{058DDC25-4EF3-4365-8975-09D444499600}"/>
          </ac:spMkLst>
        </pc:spChg>
        <pc:picChg chg="add mod">
          <ac:chgData name="Truong Hoang Linh" userId="bae046a27722609d" providerId="LiveId" clId="{D452CD33-28A5-4D79-B892-A0B2A4854614}" dt="2021-10-14T08:51:12.515" v="3152"/>
          <ac:picMkLst>
            <pc:docMk/>
            <pc:sldMk cId="652846924" sldId="325"/>
            <ac:picMk id="5" creationId="{F599BA3D-1784-4B3A-B152-05918AE1769C}"/>
          </ac:picMkLst>
        </pc:picChg>
        <pc:picChg chg="add del mod">
          <ac:chgData name="Truong Hoang Linh" userId="bae046a27722609d" providerId="LiveId" clId="{D452CD33-28A5-4D79-B892-A0B2A4854614}" dt="2021-10-13T07:33:03.240" v="1835" actId="478"/>
          <ac:picMkLst>
            <pc:docMk/>
            <pc:sldMk cId="652846924" sldId="325"/>
            <ac:picMk id="6" creationId="{111BC101-620E-435A-AC2D-6CFB7827C8D8}"/>
          </ac:picMkLst>
        </pc:picChg>
        <pc:picChg chg="add mod">
          <ac:chgData name="Truong Hoang Linh" userId="bae046a27722609d" providerId="LiveId" clId="{D452CD33-28A5-4D79-B892-A0B2A4854614}" dt="2021-10-14T08:51:12.515" v="3152"/>
          <ac:picMkLst>
            <pc:docMk/>
            <pc:sldMk cId="652846924" sldId="325"/>
            <ac:picMk id="7" creationId="{376868D3-FEC5-480B-9AA0-C88E04664BEF}"/>
          </ac:picMkLst>
        </pc:picChg>
        <pc:picChg chg="del">
          <ac:chgData name="Truong Hoang Linh" userId="bae046a27722609d" providerId="LiveId" clId="{D452CD33-28A5-4D79-B892-A0B2A4854614}" dt="2021-10-13T07:31:28.881" v="1745" actId="478"/>
          <ac:picMkLst>
            <pc:docMk/>
            <pc:sldMk cId="652846924" sldId="325"/>
            <ac:picMk id="1026" creationId="{E57D065E-C4C9-40DD-BF2E-A0E7F773E739}"/>
          </ac:picMkLst>
        </pc:picChg>
      </pc:sldChg>
      <pc:sldChg chg="addSp delSp modSp add mod delAnim modNotes modNotesTx">
        <pc:chgData name="Truong Hoang Linh" userId="bae046a27722609d" providerId="LiveId" clId="{D452CD33-28A5-4D79-B892-A0B2A4854614}" dt="2021-10-14T08:51:12.515" v="3152"/>
        <pc:sldMkLst>
          <pc:docMk/>
          <pc:sldMk cId="442215785" sldId="326"/>
        </pc:sldMkLst>
        <pc:spChg chg="mod">
          <ac:chgData name="Truong Hoang Linh" userId="bae046a27722609d" providerId="LiveId" clId="{D452CD33-28A5-4D79-B892-A0B2A4854614}" dt="2021-10-13T13:53:55.192" v="1991" actId="20577"/>
          <ac:spMkLst>
            <pc:docMk/>
            <pc:sldMk cId="442215785" sldId="326"/>
            <ac:spMk id="2" creationId="{07607FC4-4F80-4986-AD4A-EA6A141A4801}"/>
          </ac:spMkLst>
        </pc:spChg>
        <pc:spChg chg="del">
          <ac:chgData name="Truong Hoang Linh" userId="bae046a27722609d" providerId="LiveId" clId="{D452CD33-28A5-4D79-B892-A0B2A4854614}" dt="2021-10-13T13:53:29.416" v="1945" actId="478"/>
          <ac:spMkLst>
            <pc:docMk/>
            <pc:sldMk cId="442215785" sldId="326"/>
            <ac:spMk id="3" creationId="{8C00209F-F7EA-4B20-AB46-A7C5B2A21C09}"/>
          </ac:spMkLst>
        </pc:spChg>
        <pc:spChg chg="add del mod">
          <ac:chgData name="Truong Hoang Linh" userId="bae046a27722609d" providerId="LiveId" clId="{D452CD33-28A5-4D79-B892-A0B2A4854614}" dt="2021-10-13T13:53:31.283" v="1946" actId="478"/>
          <ac:spMkLst>
            <pc:docMk/>
            <pc:sldMk cId="442215785" sldId="326"/>
            <ac:spMk id="6" creationId="{2F880555-2E38-40EE-A8B2-163D04291CA8}"/>
          </ac:spMkLst>
        </pc:spChg>
        <pc:spChg chg="del mod">
          <ac:chgData name="Truong Hoang Linh" userId="bae046a27722609d" providerId="LiveId" clId="{D452CD33-28A5-4D79-B892-A0B2A4854614}" dt="2021-10-13T13:55:19.910" v="2001" actId="478"/>
          <ac:spMkLst>
            <pc:docMk/>
            <pc:sldMk cId="442215785" sldId="326"/>
            <ac:spMk id="8" creationId="{058DDC25-4EF3-4365-8975-09D444499600}"/>
          </ac:spMkLst>
        </pc:spChg>
        <pc:spChg chg="add mod">
          <ac:chgData name="Truong Hoang Linh" userId="bae046a27722609d" providerId="LiveId" clId="{D452CD33-28A5-4D79-B892-A0B2A4854614}" dt="2021-10-14T08:51:12.515" v="3152"/>
          <ac:spMkLst>
            <pc:docMk/>
            <pc:sldMk cId="442215785" sldId="326"/>
            <ac:spMk id="13" creationId="{41B6EA1E-D724-49F1-9473-7137D3701017}"/>
          </ac:spMkLst>
        </pc:spChg>
        <pc:picChg chg="del">
          <ac:chgData name="Truong Hoang Linh" userId="bae046a27722609d" providerId="LiveId" clId="{D452CD33-28A5-4D79-B892-A0B2A4854614}" dt="2021-10-13T13:53:26.969" v="1943" actId="478"/>
          <ac:picMkLst>
            <pc:docMk/>
            <pc:sldMk cId="442215785" sldId="326"/>
            <ac:picMk id="5" creationId="{F599BA3D-1784-4B3A-B152-05918AE1769C}"/>
          </ac:picMkLst>
        </pc:picChg>
        <pc:picChg chg="del">
          <ac:chgData name="Truong Hoang Linh" userId="bae046a27722609d" providerId="LiveId" clId="{D452CD33-28A5-4D79-B892-A0B2A4854614}" dt="2021-10-13T13:53:27.408" v="1944" actId="478"/>
          <ac:picMkLst>
            <pc:docMk/>
            <pc:sldMk cId="442215785" sldId="326"/>
            <ac:picMk id="7" creationId="{376868D3-FEC5-480B-9AA0-C88E04664BEF}"/>
          </ac:picMkLst>
        </pc:picChg>
        <pc:picChg chg="add mod modCrop">
          <ac:chgData name="Truong Hoang Linh" userId="bae046a27722609d" providerId="LiveId" clId="{D452CD33-28A5-4D79-B892-A0B2A4854614}" dt="2021-10-14T08:51:12.515" v="3152"/>
          <ac:picMkLst>
            <pc:docMk/>
            <pc:sldMk cId="442215785" sldId="326"/>
            <ac:picMk id="10" creationId="{66B31057-79D8-42D4-AAC5-EA6045D20EE8}"/>
          </ac:picMkLst>
        </pc:picChg>
        <pc:picChg chg="add mod">
          <ac:chgData name="Truong Hoang Linh" userId="bae046a27722609d" providerId="LiveId" clId="{D452CD33-28A5-4D79-B892-A0B2A4854614}" dt="2021-10-14T08:51:12.515" v="3152"/>
          <ac:picMkLst>
            <pc:docMk/>
            <pc:sldMk cId="442215785" sldId="326"/>
            <ac:picMk id="12" creationId="{627A3129-0D63-41E6-BDA5-EA95AB23E004}"/>
          </ac:picMkLst>
        </pc:picChg>
      </pc:sldChg>
      <pc:sldChg chg="addSp delSp modSp add mod modClrScheme modAnim chgLayout modNotes">
        <pc:chgData name="Truong Hoang Linh" userId="bae046a27722609d" providerId="LiveId" clId="{D452CD33-28A5-4D79-B892-A0B2A4854614}" dt="2021-10-14T08:51:12.515" v="3152"/>
        <pc:sldMkLst>
          <pc:docMk/>
          <pc:sldMk cId="726190455" sldId="327"/>
        </pc:sldMkLst>
        <pc:spChg chg="mod">
          <ac:chgData name="Truong Hoang Linh" userId="bae046a27722609d" providerId="LiveId" clId="{D452CD33-28A5-4D79-B892-A0B2A4854614}" dt="2021-10-13T14:09:12.722" v="2623" actId="26606"/>
          <ac:spMkLst>
            <pc:docMk/>
            <pc:sldMk cId="726190455" sldId="327"/>
            <ac:spMk id="2" creationId="{07607FC4-4F80-4986-AD4A-EA6A141A4801}"/>
          </ac:spMkLst>
        </pc:spChg>
        <pc:spChg chg="add mod">
          <ac:chgData name="Truong Hoang Linh" userId="bae046a27722609d" providerId="LiveId" clId="{D452CD33-28A5-4D79-B892-A0B2A4854614}" dt="2021-10-14T08:51:12.515" v="3152"/>
          <ac:spMkLst>
            <pc:docMk/>
            <pc:sldMk cId="726190455" sldId="327"/>
            <ac:spMk id="6" creationId="{F6DAD4C9-6EC8-4D39-BEC4-CC98A0E0E022}"/>
          </ac:spMkLst>
        </pc:spChg>
        <pc:spChg chg="del">
          <ac:chgData name="Truong Hoang Linh" userId="bae046a27722609d" providerId="LiveId" clId="{D452CD33-28A5-4D79-B892-A0B2A4854614}" dt="2021-10-13T14:07:00.103" v="2537" actId="478"/>
          <ac:spMkLst>
            <pc:docMk/>
            <pc:sldMk cId="726190455" sldId="327"/>
            <ac:spMk id="13" creationId="{41B6EA1E-D724-49F1-9473-7137D3701017}"/>
          </ac:spMkLst>
        </pc:spChg>
        <pc:picChg chg="add mod">
          <ac:chgData name="Truong Hoang Linh" userId="bae046a27722609d" providerId="LiveId" clId="{D452CD33-28A5-4D79-B892-A0B2A4854614}" dt="2021-10-14T08:51:12.515" v="3152"/>
          <ac:picMkLst>
            <pc:docMk/>
            <pc:sldMk cId="726190455" sldId="327"/>
            <ac:picMk id="4" creationId="{FE37B0D3-9C54-4FB9-B4BE-AF75795BF917}"/>
          </ac:picMkLst>
        </pc:picChg>
        <pc:picChg chg="del">
          <ac:chgData name="Truong Hoang Linh" userId="bae046a27722609d" providerId="LiveId" clId="{D452CD33-28A5-4D79-B892-A0B2A4854614}" dt="2021-10-13T14:06:59.431" v="2536" actId="478"/>
          <ac:picMkLst>
            <pc:docMk/>
            <pc:sldMk cId="726190455" sldId="327"/>
            <ac:picMk id="10" creationId="{66B31057-79D8-42D4-AAC5-EA6045D20EE8}"/>
          </ac:picMkLst>
        </pc:picChg>
        <pc:picChg chg="del">
          <ac:chgData name="Truong Hoang Linh" userId="bae046a27722609d" providerId="LiveId" clId="{D452CD33-28A5-4D79-B892-A0B2A4854614}" dt="2021-10-13T14:06:59.121" v="2535" actId="478"/>
          <ac:picMkLst>
            <pc:docMk/>
            <pc:sldMk cId="726190455" sldId="327"/>
            <ac:picMk id="12" creationId="{627A3129-0D63-41E6-BDA5-EA95AB23E004}"/>
          </ac:picMkLst>
        </pc:picChg>
      </pc:sldChg>
      <pc:sldChg chg="addSp delSp modSp add mod ord">
        <pc:chgData name="Truong Hoang Linh" userId="bae046a27722609d" providerId="LiveId" clId="{D452CD33-28A5-4D79-B892-A0B2A4854614}" dt="2021-10-14T08:51:12.515" v="3152"/>
        <pc:sldMkLst>
          <pc:docMk/>
          <pc:sldMk cId="754428833" sldId="328"/>
        </pc:sldMkLst>
        <pc:spChg chg="add del mod">
          <ac:chgData name="Truong Hoang Linh" userId="bae046a27722609d" providerId="LiveId" clId="{D452CD33-28A5-4D79-B892-A0B2A4854614}" dt="2021-10-14T08:51:12.515" v="3152"/>
          <ac:spMkLst>
            <pc:docMk/>
            <pc:sldMk cId="754428833" sldId="328"/>
            <ac:spMk id="8" creationId="{A86B4EA7-226B-4DA4-B612-684CAF8E964D}"/>
          </ac:spMkLst>
        </pc:spChg>
        <pc:spChg chg="mod">
          <ac:chgData name="Truong Hoang Linh" userId="bae046a27722609d" providerId="LiveId" clId="{D452CD33-28A5-4D79-B892-A0B2A4854614}" dt="2021-10-14T08:51:12.515" v="3152"/>
          <ac:spMkLst>
            <pc:docMk/>
            <pc:sldMk cId="754428833" sldId="328"/>
            <ac:spMk id="9" creationId="{F6A38101-45CB-4A73-9E01-65703A5670B8}"/>
          </ac:spMkLst>
        </pc:spChg>
        <pc:spChg chg="mod">
          <ac:chgData name="Truong Hoang Linh" userId="bae046a27722609d" providerId="LiveId" clId="{D452CD33-28A5-4D79-B892-A0B2A4854614}" dt="2021-10-14T08:51:12.515" v="3152"/>
          <ac:spMkLst>
            <pc:docMk/>
            <pc:sldMk cId="754428833" sldId="328"/>
            <ac:spMk id="12" creationId="{ED946D4E-4CFE-4B89-B720-9F3E5E141B67}"/>
          </ac:spMkLst>
        </pc:spChg>
        <pc:spChg chg="mod">
          <ac:chgData name="Truong Hoang Linh" userId="bae046a27722609d" providerId="LiveId" clId="{D452CD33-28A5-4D79-B892-A0B2A4854614}" dt="2021-10-14T08:51:12.515" v="3152"/>
          <ac:spMkLst>
            <pc:docMk/>
            <pc:sldMk cId="754428833" sldId="328"/>
            <ac:spMk id="14" creationId="{A08F4FB8-3B61-4668-AFF9-BAF90EA9100D}"/>
          </ac:spMkLst>
        </pc:spChg>
        <pc:picChg chg="mod">
          <ac:chgData name="Truong Hoang Linh" userId="bae046a27722609d" providerId="LiveId" clId="{D452CD33-28A5-4D79-B892-A0B2A4854614}" dt="2021-10-14T08:51:12.515" v="3152"/>
          <ac:picMkLst>
            <pc:docMk/>
            <pc:sldMk cId="754428833" sldId="328"/>
            <ac:picMk id="7" creationId="{1C997E78-5408-40BE-9396-1EE6CA5E14D9}"/>
          </ac:picMkLst>
        </pc:picChg>
        <pc:picChg chg="mod">
          <ac:chgData name="Truong Hoang Linh" userId="bae046a27722609d" providerId="LiveId" clId="{D452CD33-28A5-4D79-B892-A0B2A4854614}" dt="2021-10-14T08:51:12.515" v="3152"/>
          <ac:picMkLst>
            <pc:docMk/>
            <pc:sldMk cId="754428833" sldId="328"/>
            <ac:picMk id="11" creationId="{C65A0C86-2C40-475C-B740-CF65C24DDEB7}"/>
          </ac:picMkLst>
        </pc:picChg>
      </pc:sldChg>
      <pc:sldChg chg="addSp delSp modSp add mod ord modAnim modNotes">
        <pc:chgData name="Truong Hoang Linh" userId="bae046a27722609d" providerId="LiveId" clId="{D452CD33-28A5-4D79-B892-A0B2A4854614}" dt="2021-10-14T08:51:12.515" v="3152"/>
        <pc:sldMkLst>
          <pc:docMk/>
          <pc:sldMk cId="2786727542" sldId="329"/>
        </pc:sldMkLst>
        <pc:spChg chg="mod">
          <ac:chgData name="Truong Hoang Linh" userId="bae046a27722609d" providerId="LiveId" clId="{D452CD33-28A5-4D79-B892-A0B2A4854614}" dt="2021-10-13T14:47:37.862" v="2688" actId="20577"/>
          <ac:spMkLst>
            <pc:docMk/>
            <pc:sldMk cId="2786727542" sldId="329"/>
            <ac:spMk id="2" creationId="{07607FC4-4F80-4986-AD4A-EA6A141A4801}"/>
          </ac:spMkLst>
        </pc:spChg>
        <pc:spChg chg="mod">
          <ac:chgData name="Truong Hoang Linh" userId="bae046a27722609d" providerId="LiveId" clId="{D452CD33-28A5-4D79-B892-A0B2A4854614}" dt="2021-10-14T08:51:12.515" v="3152"/>
          <ac:spMkLst>
            <pc:docMk/>
            <pc:sldMk cId="2786727542" sldId="329"/>
            <ac:spMk id="6" creationId="{F6DAD4C9-6EC8-4D39-BEC4-CC98A0E0E022}"/>
          </ac:spMkLst>
        </pc:spChg>
        <pc:picChg chg="add del mod">
          <ac:chgData name="Truong Hoang Linh" userId="bae046a27722609d" providerId="LiveId" clId="{D452CD33-28A5-4D79-B892-A0B2A4854614}" dt="2021-10-14T02:17:52.657" v="2970" actId="478"/>
          <ac:picMkLst>
            <pc:docMk/>
            <pc:sldMk cId="2786727542" sldId="329"/>
            <ac:picMk id="4" creationId="{9A6DB593-CC37-44DA-9058-21F49FD88943}"/>
          </ac:picMkLst>
        </pc:picChg>
        <pc:picChg chg="del">
          <ac:chgData name="Truong Hoang Linh" userId="bae046a27722609d" providerId="LiveId" clId="{D452CD33-28A5-4D79-B892-A0B2A4854614}" dt="2021-10-13T14:46:38.301" v="2667" actId="478"/>
          <ac:picMkLst>
            <pc:docMk/>
            <pc:sldMk cId="2786727542" sldId="329"/>
            <ac:picMk id="4" creationId="{FE37B0D3-9C54-4FB9-B4BE-AF75795BF917}"/>
          </ac:picMkLst>
        </pc:picChg>
        <pc:picChg chg="add mod">
          <ac:chgData name="Truong Hoang Linh" userId="bae046a27722609d" providerId="LiveId" clId="{D452CD33-28A5-4D79-B892-A0B2A4854614}" dt="2021-10-14T08:51:12.515" v="3152"/>
          <ac:picMkLst>
            <pc:docMk/>
            <pc:sldMk cId="2786727542" sldId="329"/>
            <ac:picMk id="7" creationId="{EFBD70DE-E127-4DE4-8D00-4D1473DF2E76}"/>
          </ac:picMkLst>
        </pc:picChg>
        <pc:picChg chg="add mod">
          <ac:chgData name="Truong Hoang Linh" userId="bae046a27722609d" providerId="LiveId" clId="{D452CD33-28A5-4D79-B892-A0B2A4854614}" dt="2021-10-14T08:51:12.515" v="3152"/>
          <ac:picMkLst>
            <pc:docMk/>
            <pc:sldMk cId="2786727542" sldId="329"/>
            <ac:picMk id="9" creationId="{279B29D1-5841-4B85-8743-AC7B6619A2FE}"/>
          </ac:picMkLst>
        </pc:picChg>
        <pc:picChg chg="add mod">
          <ac:chgData name="Truong Hoang Linh" userId="bae046a27722609d" providerId="LiveId" clId="{D452CD33-28A5-4D79-B892-A0B2A4854614}" dt="2021-10-14T08:51:12.515" v="3152"/>
          <ac:picMkLst>
            <pc:docMk/>
            <pc:sldMk cId="2786727542" sldId="329"/>
            <ac:picMk id="11" creationId="{A8E889A7-9E32-432A-AE0B-6E93BA930C20}"/>
          </ac:picMkLst>
        </pc:picChg>
      </pc:sldChg>
      <pc:sldChg chg="addSp delSp modSp new mod">
        <pc:chgData name="Truong Hoang Linh" userId="bae046a27722609d" providerId="LiveId" clId="{D452CD33-28A5-4D79-B892-A0B2A4854614}" dt="2021-10-14T08:51:12.515" v="3152"/>
        <pc:sldMkLst>
          <pc:docMk/>
          <pc:sldMk cId="2697822848" sldId="330"/>
        </pc:sldMkLst>
        <pc:spChg chg="del">
          <ac:chgData name="Truong Hoang Linh" userId="bae046a27722609d" providerId="LiveId" clId="{D452CD33-28A5-4D79-B892-A0B2A4854614}" dt="2021-10-14T02:25:05.372" v="3005" actId="478"/>
          <ac:spMkLst>
            <pc:docMk/>
            <pc:sldMk cId="2697822848" sldId="330"/>
            <ac:spMk id="2" creationId="{D38434BD-EC2A-4D4F-8A1D-C30A45A1A770}"/>
          </ac:spMkLst>
        </pc:spChg>
        <pc:spChg chg="del">
          <ac:chgData name="Truong Hoang Linh" userId="bae046a27722609d" providerId="LiveId" clId="{D452CD33-28A5-4D79-B892-A0B2A4854614}" dt="2021-10-14T02:25:04.422" v="3004" actId="478"/>
          <ac:spMkLst>
            <pc:docMk/>
            <pc:sldMk cId="2697822848" sldId="330"/>
            <ac:spMk id="3" creationId="{8349A379-9AC9-4C31-8853-039669DC1367}"/>
          </ac:spMkLst>
        </pc:spChg>
        <pc:spChg chg="add del mod">
          <ac:chgData name="Truong Hoang Linh" userId="bae046a27722609d" providerId="LiveId" clId="{D452CD33-28A5-4D79-B892-A0B2A4854614}" dt="2021-10-14T02:25:22.931" v="3010"/>
          <ac:spMkLst>
            <pc:docMk/>
            <pc:sldMk cId="2697822848" sldId="330"/>
            <ac:spMk id="6" creationId="{784C13B5-15BF-42E5-90BC-2E33A9C9F119}"/>
          </ac:spMkLst>
        </pc:spChg>
        <pc:spChg chg="add mod">
          <ac:chgData name="Truong Hoang Linh" userId="bae046a27722609d" providerId="LiveId" clId="{D452CD33-28A5-4D79-B892-A0B2A4854614}" dt="2021-10-14T08:51:12.515" v="3152"/>
          <ac:spMkLst>
            <pc:docMk/>
            <pc:sldMk cId="2697822848" sldId="330"/>
            <ac:spMk id="7" creationId="{8C013DAD-77D1-4C0C-ACAE-DDEAB42987C2}"/>
          </ac:spMkLst>
        </pc:spChg>
        <pc:picChg chg="add mod">
          <ac:chgData name="Truong Hoang Linh" userId="bae046a27722609d" providerId="LiveId" clId="{D452CD33-28A5-4D79-B892-A0B2A4854614}" dt="2021-10-14T08:51:12.515" v="3152"/>
          <ac:picMkLst>
            <pc:docMk/>
            <pc:sldMk cId="2697822848" sldId="330"/>
            <ac:picMk id="5" creationId="{BE8830D6-F43D-4B64-9ACE-D3D49B8F7397}"/>
          </ac:picMkLst>
        </pc:picChg>
      </pc:sldChg>
      <pc:sldChg chg="addSp delSp modSp add mod ord delAnim modAnim modNotes modNotesTx">
        <pc:chgData name="Truong Hoang Linh" userId="bae046a27722609d" providerId="LiveId" clId="{D452CD33-28A5-4D79-B892-A0B2A4854614}" dt="2021-10-14T09:13:31.950" v="3393" actId="20577"/>
        <pc:sldMkLst>
          <pc:docMk/>
          <pc:sldMk cId="1516405197" sldId="331"/>
        </pc:sldMkLst>
        <pc:spChg chg="mod">
          <ac:chgData name="Truong Hoang Linh" userId="bae046a27722609d" providerId="LiveId" clId="{D452CD33-28A5-4D79-B892-A0B2A4854614}" dt="2021-10-14T09:13:31.950" v="3393" actId="20577"/>
          <ac:spMkLst>
            <pc:docMk/>
            <pc:sldMk cId="1516405197" sldId="331"/>
            <ac:spMk id="2" creationId="{07607FC4-4F80-4986-AD4A-EA6A141A4801}"/>
          </ac:spMkLst>
        </pc:spChg>
        <pc:spChg chg="add del mod">
          <ac:chgData name="Truong Hoang Linh" userId="bae046a27722609d" providerId="LiveId" clId="{D452CD33-28A5-4D79-B892-A0B2A4854614}" dt="2021-10-14T08:59:40.106" v="3181" actId="478"/>
          <ac:spMkLst>
            <pc:docMk/>
            <pc:sldMk cId="1516405197" sldId="331"/>
            <ac:spMk id="5" creationId="{287E86C8-A6FE-40D8-A8BD-2120E6EC9DBD}"/>
          </ac:spMkLst>
        </pc:spChg>
        <pc:spChg chg="del mod">
          <ac:chgData name="Truong Hoang Linh" userId="bae046a27722609d" providerId="LiveId" clId="{D452CD33-28A5-4D79-B892-A0B2A4854614}" dt="2021-10-14T09:00:48.580" v="3230" actId="478"/>
          <ac:spMkLst>
            <pc:docMk/>
            <pc:sldMk cId="1516405197" sldId="331"/>
            <ac:spMk id="6" creationId="{F6DAD4C9-6EC8-4D39-BEC4-CC98A0E0E022}"/>
          </ac:spMkLst>
        </pc:spChg>
        <pc:spChg chg="add mod">
          <ac:chgData name="Truong Hoang Linh" userId="bae046a27722609d" providerId="LiveId" clId="{D452CD33-28A5-4D79-B892-A0B2A4854614}" dt="2021-10-14T09:00:39.785" v="3228" actId="14100"/>
          <ac:spMkLst>
            <pc:docMk/>
            <pc:sldMk cId="1516405197" sldId="331"/>
            <ac:spMk id="7" creationId="{A41D2CC7-B336-4A3F-B5E5-DBD868196B51}"/>
          </ac:spMkLst>
        </pc:spChg>
        <pc:spChg chg="add mod">
          <ac:chgData name="Truong Hoang Linh" userId="bae046a27722609d" providerId="LiveId" clId="{D452CD33-28A5-4D79-B892-A0B2A4854614}" dt="2021-10-14T09:06:08.352" v="3290" actId="14100"/>
          <ac:spMkLst>
            <pc:docMk/>
            <pc:sldMk cId="1516405197" sldId="331"/>
            <ac:spMk id="11" creationId="{675B778C-E99E-491A-98F2-E53262D11AE3}"/>
          </ac:spMkLst>
        </pc:spChg>
        <pc:spChg chg="add mod">
          <ac:chgData name="Truong Hoang Linh" userId="bae046a27722609d" providerId="LiveId" clId="{D452CD33-28A5-4D79-B892-A0B2A4854614}" dt="2021-10-14T09:04:03.529" v="3251" actId="207"/>
          <ac:spMkLst>
            <pc:docMk/>
            <pc:sldMk cId="1516405197" sldId="331"/>
            <ac:spMk id="12" creationId="{580A8441-358B-424D-89B3-65CF04CCBCD8}"/>
          </ac:spMkLst>
        </pc:spChg>
        <pc:spChg chg="add mod">
          <ac:chgData name="Truong Hoang Linh" userId="bae046a27722609d" providerId="LiveId" clId="{D452CD33-28A5-4D79-B892-A0B2A4854614}" dt="2021-10-14T09:08:44.368" v="3299" actId="14100"/>
          <ac:spMkLst>
            <pc:docMk/>
            <pc:sldMk cId="1516405197" sldId="331"/>
            <ac:spMk id="14" creationId="{D7823759-41D9-4E79-A573-2D2E49E8F2EB}"/>
          </ac:spMkLst>
        </pc:spChg>
        <pc:picChg chg="add mod">
          <ac:chgData name="Truong Hoang Linh" userId="bae046a27722609d" providerId="LiveId" clId="{D452CD33-28A5-4D79-B892-A0B2A4854614}" dt="2021-10-14T09:03:29.681" v="3238" actId="1076"/>
          <ac:picMkLst>
            <pc:docMk/>
            <pc:sldMk cId="1516405197" sldId="331"/>
            <ac:picMk id="4" creationId="{27A6C9DD-7504-4C6D-9857-FCC1FC83D988}"/>
          </ac:picMkLst>
        </pc:picChg>
        <pc:picChg chg="del">
          <ac:chgData name="Truong Hoang Linh" userId="bae046a27722609d" providerId="LiveId" clId="{D452CD33-28A5-4D79-B892-A0B2A4854614}" dt="2021-10-14T02:30:38.335" v="3119" actId="478"/>
          <ac:picMkLst>
            <pc:docMk/>
            <pc:sldMk cId="1516405197" sldId="331"/>
            <ac:picMk id="7" creationId="{EFBD70DE-E127-4DE4-8D00-4D1473DF2E76}"/>
          </ac:picMkLst>
        </pc:picChg>
        <pc:picChg chg="del">
          <ac:chgData name="Truong Hoang Linh" userId="bae046a27722609d" providerId="LiveId" clId="{D452CD33-28A5-4D79-B892-A0B2A4854614}" dt="2021-10-14T02:30:37.745" v="3117" actId="478"/>
          <ac:picMkLst>
            <pc:docMk/>
            <pc:sldMk cId="1516405197" sldId="331"/>
            <ac:picMk id="9" creationId="{279B29D1-5841-4B85-8743-AC7B6619A2FE}"/>
          </ac:picMkLst>
        </pc:picChg>
        <pc:picChg chg="add mod">
          <ac:chgData name="Truong Hoang Linh" userId="bae046a27722609d" providerId="LiveId" clId="{D452CD33-28A5-4D79-B892-A0B2A4854614}" dt="2021-10-14T09:02:16.081" v="3235" actId="1076"/>
          <ac:picMkLst>
            <pc:docMk/>
            <pc:sldMk cId="1516405197" sldId="331"/>
            <ac:picMk id="9" creationId="{79C04E4C-2986-4AF7-899A-F3E655BA5261}"/>
          </ac:picMkLst>
        </pc:picChg>
        <pc:picChg chg="del">
          <ac:chgData name="Truong Hoang Linh" userId="bae046a27722609d" providerId="LiveId" clId="{D452CD33-28A5-4D79-B892-A0B2A4854614}" dt="2021-10-14T02:30:38.006" v="3118" actId="478"/>
          <ac:picMkLst>
            <pc:docMk/>
            <pc:sldMk cId="1516405197" sldId="331"/>
            <ac:picMk id="11" creationId="{A8E889A7-9E32-432A-AE0B-6E93BA930C20}"/>
          </ac:picMkLst>
        </pc:picChg>
        <pc:picChg chg="add mod">
          <ac:chgData name="Truong Hoang Linh" userId="bae046a27722609d" providerId="LiveId" clId="{D452CD33-28A5-4D79-B892-A0B2A4854614}" dt="2021-10-14T09:10:00.999" v="3302" actId="1076"/>
          <ac:picMkLst>
            <pc:docMk/>
            <pc:sldMk cId="1516405197" sldId="331"/>
            <ac:picMk id="15" creationId="{CD3C24C7-1D97-4C5F-A756-81489592F8DE}"/>
          </ac:picMkLst>
        </pc:picChg>
        <pc:picChg chg="add del mod">
          <ac:chgData name="Truong Hoang Linh" userId="bae046a27722609d" providerId="LiveId" clId="{D452CD33-28A5-4D79-B892-A0B2A4854614}" dt="2021-10-14T02:33:04.961" v="3132" actId="478"/>
          <ac:picMkLst>
            <pc:docMk/>
            <pc:sldMk cId="1516405197" sldId="331"/>
            <ac:picMk id="1026" creationId="{00E4014F-54A7-4360-A010-56F6EC3E2B06}"/>
          </ac:picMkLst>
        </pc:picChg>
        <pc:picChg chg="add del mod">
          <ac:chgData name="Truong Hoang Linh" userId="bae046a27722609d" providerId="LiveId" clId="{D452CD33-28A5-4D79-B892-A0B2A4854614}" dt="2021-10-14T08:57:58.373" v="3160" actId="478"/>
          <ac:picMkLst>
            <pc:docMk/>
            <pc:sldMk cId="1516405197" sldId="331"/>
            <ac:picMk id="1028" creationId="{94BA874E-82CB-414B-8FF8-0CDADCAE2C3B}"/>
          </ac:picMkLst>
        </pc:picChg>
      </pc:sldChg>
      <pc:sldChg chg="add">
        <pc:chgData name="Truong Hoang Linh" userId="bae046a27722609d" providerId="LiveId" clId="{D452CD33-28A5-4D79-B892-A0B2A4854614}" dt="2021-10-14T08:57:55.904" v="3159" actId="2890"/>
        <pc:sldMkLst>
          <pc:docMk/>
          <pc:sldMk cId="3750331772" sldId="332"/>
        </pc:sldMkLst>
      </pc:sldChg>
      <pc:sldChg chg="delSp modSp add mod delAnim">
        <pc:chgData name="Truong Hoang Linh" userId="bae046a27722609d" providerId="LiveId" clId="{D452CD33-28A5-4D79-B892-A0B2A4854614}" dt="2021-10-14T09:14:03.369" v="3404" actId="478"/>
        <pc:sldMkLst>
          <pc:docMk/>
          <pc:sldMk cId="2358000525" sldId="333"/>
        </pc:sldMkLst>
        <pc:spChg chg="mod">
          <ac:chgData name="Truong Hoang Linh" userId="bae046a27722609d" providerId="LiveId" clId="{D452CD33-28A5-4D79-B892-A0B2A4854614}" dt="2021-10-14T09:13:48.053" v="3396"/>
          <ac:spMkLst>
            <pc:docMk/>
            <pc:sldMk cId="2358000525" sldId="333"/>
            <ac:spMk id="2" creationId="{07607FC4-4F80-4986-AD4A-EA6A141A4801}"/>
          </ac:spMkLst>
        </pc:spChg>
        <pc:spChg chg="del mod">
          <ac:chgData name="Truong Hoang Linh" userId="bae046a27722609d" providerId="LiveId" clId="{D452CD33-28A5-4D79-B892-A0B2A4854614}" dt="2021-10-14T09:14:02.182" v="3403" actId="478"/>
          <ac:spMkLst>
            <pc:docMk/>
            <pc:sldMk cId="2358000525" sldId="333"/>
            <ac:spMk id="7" creationId="{A41D2CC7-B336-4A3F-B5E5-DBD868196B51}"/>
          </ac:spMkLst>
        </pc:spChg>
        <pc:spChg chg="del mod">
          <ac:chgData name="Truong Hoang Linh" userId="bae046a27722609d" providerId="LiveId" clId="{D452CD33-28A5-4D79-B892-A0B2A4854614}" dt="2021-10-14T09:14:00.055" v="3401" actId="478"/>
          <ac:spMkLst>
            <pc:docMk/>
            <pc:sldMk cId="2358000525" sldId="333"/>
            <ac:spMk id="11" creationId="{675B778C-E99E-491A-98F2-E53262D11AE3}"/>
          </ac:spMkLst>
        </pc:spChg>
        <pc:spChg chg="del">
          <ac:chgData name="Truong Hoang Linh" userId="bae046a27722609d" providerId="LiveId" clId="{D452CD33-28A5-4D79-B892-A0B2A4854614}" dt="2021-10-14T09:14:03.369" v="3404" actId="478"/>
          <ac:spMkLst>
            <pc:docMk/>
            <pc:sldMk cId="2358000525" sldId="333"/>
            <ac:spMk id="12" creationId="{580A8441-358B-424D-89B3-65CF04CCBCD8}"/>
          </ac:spMkLst>
        </pc:spChg>
        <pc:spChg chg="del">
          <ac:chgData name="Truong Hoang Linh" userId="bae046a27722609d" providerId="LiveId" clId="{D452CD33-28A5-4D79-B892-A0B2A4854614}" dt="2021-10-14T09:14:00.055" v="3401" actId="478"/>
          <ac:spMkLst>
            <pc:docMk/>
            <pc:sldMk cId="2358000525" sldId="333"/>
            <ac:spMk id="14" creationId="{D7823759-41D9-4E79-A573-2D2E49E8F2EB}"/>
          </ac:spMkLst>
        </pc:spChg>
        <pc:picChg chg="del">
          <ac:chgData name="Truong Hoang Linh" userId="bae046a27722609d" providerId="LiveId" clId="{D452CD33-28A5-4D79-B892-A0B2A4854614}" dt="2021-10-14T09:13:51.407" v="3398" actId="478"/>
          <ac:picMkLst>
            <pc:docMk/>
            <pc:sldMk cId="2358000525" sldId="333"/>
            <ac:picMk id="4" creationId="{27A6C9DD-7504-4C6D-9857-FCC1FC83D988}"/>
          </ac:picMkLst>
        </pc:picChg>
        <pc:picChg chg="del">
          <ac:chgData name="Truong Hoang Linh" userId="bae046a27722609d" providerId="LiveId" clId="{D452CD33-28A5-4D79-B892-A0B2A4854614}" dt="2021-10-14T09:13:50.993" v="3397" actId="478"/>
          <ac:picMkLst>
            <pc:docMk/>
            <pc:sldMk cId="2358000525" sldId="333"/>
            <ac:picMk id="9" creationId="{79C04E4C-2986-4AF7-899A-F3E655BA5261}"/>
          </ac:picMkLst>
        </pc:picChg>
        <pc:picChg chg="del">
          <ac:chgData name="Truong Hoang Linh" userId="bae046a27722609d" providerId="LiveId" clId="{D452CD33-28A5-4D79-B892-A0B2A4854614}" dt="2021-10-14T09:13:51.917" v="3399" actId="478"/>
          <ac:picMkLst>
            <pc:docMk/>
            <pc:sldMk cId="2358000525" sldId="333"/>
            <ac:picMk id="15" creationId="{CD3C24C7-1D97-4C5F-A756-81489592F8DE}"/>
          </ac:picMkLst>
        </pc:picChg>
      </pc:sldChg>
      <pc:sldChg chg="modSp add mod">
        <pc:chgData name="Truong Hoang Linh" userId="bae046a27722609d" providerId="LiveId" clId="{D452CD33-28A5-4D79-B892-A0B2A4854614}" dt="2021-10-14T12:58:50.440" v="3408"/>
        <pc:sldMkLst>
          <pc:docMk/>
          <pc:sldMk cId="1483254950" sldId="334"/>
        </pc:sldMkLst>
        <pc:spChg chg="mod">
          <ac:chgData name="Truong Hoang Linh" userId="bae046a27722609d" providerId="LiveId" clId="{D452CD33-28A5-4D79-B892-A0B2A4854614}" dt="2021-10-14T12:58:50.440" v="3408"/>
          <ac:spMkLst>
            <pc:docMk/>
            <pc:sldMk cId="1483254950" sldId="334"/>
            <ac:spMk id="2" creationId="{07607FC4-4F80-4986-AD4A-EA6A141A4801}"/>
          </ac:spMkLst>
        </pc:spChg>
      </pc:sldChg>
      <pc:sldChg chg="addSp delSp modSp add mod ord">
        <pc:chgData name="Truong Hoang Linh" userId="bae046a27722609d" providerId="LiveId" clId="{D452CD33-28A5-4D79-B892-A0B2A4854614}" dt="2021-10-14T13:57:32.258" v="3765" actId="207"/>
        <pc:sldMkLst>
          <pc:docMk/>
          <pc:sldMk cId="2148472743" sldId="335"/>
        </pc:sldMkLst>
        <pc:spChg chg="mod">
          <ac:chgData name="Truong Hoang Linh" userId="bae046a27722609d" providerId="LiveId" clId="{D452CD33-28A5-4D79-B892-A0B2A4854614}" dt="2021-10-14T13:57:32.258" v="3765" actId="207"/>
          <ac:spMkLst>
            <pc:docMk/>
            <pc:sldMk cId="2148472743" sldId="335"/>
            <ac:spMk id="7" creationId="{8C013DAD-77D1-4C0C-ACAE-DDEAB42987C2}"/>
          </ac:spMkLst>
        </pc:spChg>
        <pc:picChg chg="add mod">
          <ac:chgData name="Truong Hoang Linh" userId="bae046a27722609d" providerId="LiveId" clId="{D452CD33-28A5-4D79-B892-A0B2A4854614}" dt="2021-10-14T13:15:46.832" v="3415" actId="1076"/>
          <ac:picMkLst>
            <pc:docMk/>
            <pc:sldMk cId="2148472743" sldId="335"/>
            <ac:picMk id="3" creationId="{03FE2D6E-0EE3-4F48-AC5C-389C40E8AFEA}"/>
          </ac:picMkLst>
        </pc:picChg>
        <pc:picChg chg="del">
          <ac:chgData name="Truong Hoang Linh" userId="bae046a27722609d" providerId="LiveId" clId="{D452CD33-28A5-4D79-B892-A0B2A4854614}" dt="2021-10-14T13:15:42.765" v="3412" actId="478"/>
          <ac:picMkLst>
            <pc:docMk/>
            <pc:sldMk cId="2148472743" sldId="335"/>
            <ac:picMk id="5" creationId="{BE8830D6-F43D-4B64-9ACE-D3D49B8F7397}"/>
          </ac:picMkLst>
        </pc:picChg>
      </pc:sldChg>
      <pc:sldChg chg="addSp modSp add mod ord">
        <pc:chgData name="Truong Hoang Linh" userId="bae046a27722609d" providerId="LiveId" clId="{D452CD33-28A5-4D79-B892-A0B2A4854614}" dt="2021-10-14T13:59:30.110" v="3786" actId="1076"/>
        <pc:sldMkLst>
          <pc:docMk/>
          <pc:sldMk cId="2097309241" sldId="336"/>
        </pc:sldMkLst>
        <pc:spChg chg="mod">
          <ac:chgData name="Truong Hoang Linh" userId="bae046a27722609d" providerId="LiveId" clId="{D452CD33-28A5-4D79-B892-A0B2A4854614}" dt="2021-10-14T13:58:04.826" v="3771" actId="20577"/>
          <ac:spMkLst>
            <pc:docMk/>
            <pc:sldMk cId="2097309241" sldId="336"/>
            <ac:spMk id="2" creationId="{07607FC4-4F80-4986-AD4A-EA6A141A4801}"/>
          </ac:spMkLst>
        </pc:spChg>
        <pc:spChg chg="add mod">
          <ac:chgData name="Truong Hoang Linh" userId="bae046a27722609d" providerId="LiveId" clId="{D452CD33-28A5-4D79-B892-A0B2A4854614}" dt="2021-10-14T13:59:25.837" v="3785" actId="14100"/>
          <ac:spMkLst>
            <pc:docMk/>
            <pc:sldMk cId="2097309241" sldId="336"/>
            <ac:spMk id="3" creationId="{A99E3A09-EDC6-493D-BFF6-CD74984C0222}"/>
          </ac:spMkLst>
        </pc:spChg>
        <pc:spChg chg="add mod">
          <ac:chgData name="Truong Hoang Linh" userId="bae046a27722609d" providerId="LiveId" clId="{D452CD33-28A5-4D79-B892-A0B2A4854614}" dt="2021-10-14T13:59:30.110" v="3786" actId="1076"/>
          <ac:spMkLst>
            <pc:docMk/>
            <pc:sldMk cId="2097309241" sldId="336"/>
            <ac:spMk id="5" creationId="{6BC90196-363F-467D-A54D-E2A5C93E6508}"/>
          </ac:spMkLst>
        </pc:spChg>
      </pc:sldChg>
      <pc:sldChg chg="new del">
        <pc:chgData name="Truong Hoang Linh" userId="bae046a27722609d" providerId="LiveId" clId="{D452CD33-28A5-4D79-B892-A0B2A4854614}" dt="2021-10-14T13:28:34.765" v="3421" actId="47"/>
        <pc:sldMkLst>
          <pc:docMk/>
          <pc:sldMk cId="2896505778" sldId="336"/>
        </pc:sldMkLst>
      </pc:sldChg>
      <pc:sldChg chg="addSp delSp modSp add mod modAnim">
        <pc:chgData name="Truong Hoang Linh" userId="bae046a27722609d" providerId="LiveId" clId="{D452CD33-28A5-4D79-B892-A0B2A4854614}" dt="2021-10-15T01:32:35.193" v="3873"/>
        <pc:sldMkLst>
          <pc:docMk/>
          <pc:sldMk cId="1001068392" sldId="337"/>
        </pc:sldMkLst>
        <pc:spChg chg="mod">
          <ac:chgData name="Truong Hoang Linh" userId="bae046a27722609d" providerId="LiveId" clId="{D452CD33-28A5-4D79-B892-A0B2A4854614}" dt="2021-10-14T13:57:59.779" v="3769"/>
          <ac:spMkLst>
            <pc:docMk/>
            <pc:sldMk cId="1001068392" sldId="337"/>
            <ac:spMk id="2" creationId="{07607FC4-4F80-4986-AD4A-EA6A141A4801}"/>
          </ac:spMkLst>
        </pc:spChg>
        <pc:spChg chg="mod">
          <ac:chgData name="Truong Hoang Linh" userId="bae046a27722609d" providerId="LiveId" clId="{D452CD33-28A5-4D79-B892-A0B2A4854614}" dt="2021-10-14T14:01:41.077" v="3850" actId="20577"/>
          <ac:spMkLst>
            <pc:docMk/>
            <pc:sldMk cId="1001068392" sldId="337"/>
            <ac:spMk id="3" creationId="{A99E3A09-EDC6-493D-BFF6-CD74984C0222}"/>
          </ac:spMkLst>
        </pc:spChg>
        <pc:spChg chg="del">
          <ac:chgData name="Truong Hoang Linh" userId="bae046a27722609d" providerId="LiveId" clId="{D452CD33-28A5-4D79-B892-A0B2A4854614}" dt="2021-10-14T13:58:08.846" v="3772" actId="478"/>
          <ac:spMkLst>
            <pc:docMk/>
            <pc:sldMk cId="1001068392" sldId="337"/>
            <ac:spMk id="5" creationId="{6BC90196-363F-467D-A54D-E2A5C93E6508}"/>
          </ac:spMkLst>
        </pc:spChg>
        <pc:spChg chg="add mod">
          <ac:chgData name="Truong Hoang Linh" userId="bae046a27722609d" providerId="LiveId" clId="{D452CD33-28A5-4D79-B892-A0B2A4854614}" dt="2021-10-14T14:00:56.343" v="3837" actId="14100"/>
          <ac:spMkLst>
            <pc:docMk/>
            <pc:sldMk cId="1001068392" sldId="337"/>
            <ac:spMk id="9" creationId="{F9C587A6-022F-4337-80E0-700046884EBA}"/>
          </ac:spMkLst>
        </pc:spChg>
        <pc:picChg chg="add mod">
          <ac:chgData name="Truong Hoang Linh" userId="bae046a27722609d" providerId="LiveId" clId="{D452CD33-28A5-4D79-B892-A0B2A4854614}" dt="2021-10-15T01:32:30.091" v="3872" actId="1076"/>
          <ac:picMkLst>
            <pc:docMk/>
            <pc:sldMk cId="1001068392" sldId="337"/>
            <ac:picMk id="5" creationId="{292B9E4B-CE56-4994-99C2-EED50B71186B}"/>
          </ac:picMkLst>
        </pc:picChg>
        <pc:picChg chg="add del mod">
          <ac:chgData name="Truong Hoang Linh" userId="bae046a27722609d" providerId="LiveId" clId="{D452CD33-28A5-4D79-B892-A0B2A4854614}" dt="2021-10-14T13:58:50.214" v="3779" actId="478"/>
          <ac:picMkLst>
            <pc:docMk/>
            <pc:sldMk cId="1001068392" sldId="337"/>
            <ac:picMk id="6" creationId="{0B3659DE-7E48-48FE-A8B2-895AF0B36ACC}"/>
          </ac:picMkLst>
        </pc:picChg>
        <pc:picChg chg="add mod">
          <ac:chgData name="Truong Hoang Linh" userId="bae046a27722609d" providerId="LiveId" clId="{D452CD33-28A5-4D79-B892-A0B2A4854614}" dt="2021-10-14T13:59:03.118" v="3783" actId="1076"/>
          <ac:picMkLst>
            <pc:docMk/>
            <pc:sldMk cId="1001068392" sldId="337"/>
            <ac:picMk id="8" creationId="{42ACB47E-505E-444F-931D-968E2B1161AC}"/>
          </ac:picMkLst>
        </pc:picChg>
      </pc:sldChg>
      <pc:sldChg chg="addSp delSp modSp add mod ord modNotesTx">
        <pc:chgData name="Truong Hoang Linh" userId="bae046a27722609d" providerId="LiveId" clId="{D452CD33-28A5-4D79-B892-A0B2A4854614}" dt="2021-10-15T03:50:05.084" v="4369" actId="1440"/>
        <pc:sldMkLst>
          <pc:docMk/>
          <pc:sldMk cId="3484817189" sldId="338"/>
        </pc:sldMkLst>
        <pc:spChg chg="mod">
          <ac:chgData name="Truong Hoang Linh" userId="bae046a27722609d" providerId="LiveId" clId="{D452CD33-28A5-4D79-B892-A0B2A4854614}" dt="2021-10-14T14:02:00.537" v="3855"/>
          <ac:spMkLst>
            <pc:docMk/>
            <pc:sldMk cId="3484817189" sldId="338"/>
            <ac:spMk id="2" creationId="{07607FC4-4F80-4986-AD4A-EA6A141A4801}"/>
          </ac:spMkLst>
        </pc:spChg>
        <pc:spChg chg="mod">
          <ac:chgData name="Truong Hoang Linh" userId="bae046a27722609d" providerId="LiveId" clId="{D452CD33-28A5-4D79-B892-A0B2A4854614}" dt="2021-10-15T01:39:07.624" v="3894" actId="1076"/>
          <ac:spMkLst>
            <pc:docMk/>
            <pc:sldMk cId="3484817189" sldId="338"/>
            <ac:spMk id="3" creationId="{A99E3A09-EDC6-493D-BFF6-CD74984C0222}"/>
          </ac:spMkLst>
        </pc:spChg>
        <pc:spChg chg="del">
          <ac:chgData name="Truong Hoang Linh" userId="bae046a27722609d" providerId="LiveId" clId="{D452CD33-28A5-4D79-B892-A0B2A4854614}" dt="2021-10-14T14:03:02.666" v="3861" actId="478"/>
          <ac:spMkLst>
            <pc:docMk/>
            <pc:sldMk cId="3484817189" sldId="338"/>
            <ac:spMk id="5" creationId="{6BC90196-363F-467D-A54D-E2A5C93E6508}"/>
          </ac:spMkLst>
        </pc:spChg>
        <pc:picChg chg="add mod">
          <ac:chgData name="Truong Hoang Linh" userId="bae046a27722609d" providerId="LiveId" clId="{D452CD33-28A5-4D79-B892-A0B2A4854614}" dt="2021-10-15T03:49:58.852" v="4368" actId="1440"/>
          <ac:picMkLst>
            <pc:docMk/>
            <pc:sldMk cId="3484817189" sldId="338"/>
            <ac:picMk id="6" creationId="{F6417258-B2D8-457A-89AF-EB15350A36BA}"/>
          </ac:picMkLst>
        </pc:picChg>
        <pc:picChg chg="add mod">
          <ac:chgData name="Truong Hoang Linh" userId="bae046a27722609d" providerId="LiveId" clId="{D452CD33-28A5-4D79-B892-A0B2A4854614}" dt="2021-10-15T03:50:05.084" v="4369" actId="1440"/>
          <ac:picMkLst>
            <pc:docMk/>
            <pc:sldMk cId="3484817189" sldId="338"/>
            <ac:picMk id="8" creationId="{E24AEC59-81AC-48CF-85BA-38EBF9FE0FA3}"/>
          </ac:picMkLst>
        </pc:picChg>
      </pc:sldChg>
      <pc:sldChg chg="addSp delSp modSp add mod modAnim">
        <pc:chgData name="Truong Hoang Linh" userId="bae046a27722609d" providerId="LiveId" clId="{D452CD33-28A5-4D79-B892-A0B2A4854614}" dt="2021-10-15T02:56:53.971" v="4137"/>
        <pc:sldMkLst>
          <pc:docMk/>
          <pc:sldMk cId="1383847091" sldId="339"/>
        </pc:sldMkLst>
        <pc:spChg chg="mod">
          <ac:chgData name="Truong Hoang Linh" userId="bae046a27722609d" providerId="LiveId" clId="{D452CD33-28A5-4D79-B892-A0B2A4854614}" dt="2021-10-15T01:40:15.496" v="3902"/>
          <ac:spMkLst>
            <pc:docMk/>
            <pc:sldMk cId="1383847091" sldId="339"/>
            <ac:spMk id="2" creationId="{07607FC4-4F80-4986-AD4A-EA6A141A4801}"/>
          </ac:spMkLst>
        </pc:spChg>
        <pc:spChg chg="mod ord">
          <ac:chgData name="Truong Hoang Linh" userId="bae046a27722609d" providerId="LiveId" clId="{D452CD33-28A5-4D79-B892-A0B2A4854614}" dt="2021-10-15T02:56:44.749" v="4133" actId="207"/>
          <ac:spMkLst>
            <pc:docMk/>
            <pc:sldMk cId="1383847091" sldId="339"/>
            <ac:spMk id="3" creationId="{A99E3A09-EDC6-493D-BFF6-CD74984C0222}"/>
          </ac:spMkLst>
        </pc:spChg>
        <pc:spChg chg="add del">
          <ac:chgData name="Truong Hoang Linh" userId="bae046a27722609d" providerId="LiveId" clId="{D452CD33-28A5-4D79-B892-A0B2A4854614}" dt="2021-10-15T01:40:09.415" v="3898" actId="22"/>
          <ac:spMkLst>
            <pc:docMk/>
            <pc:sldMk cId="1383847091" sldId="339"/>
            <ac:spMk id="7" creationId="{216CA300-F148-47F9-AC51-267F904B7A06}"/>
          </ac:spMkLst>
        </pc:spChg>
        <pc:spChg chg="add mod">
          <ac:chgData name="Truong Hoang Linh" userId="bae046a27722609d" providerId="LiveId" clId="{D452CD33-28A5-4D79-B892-A0B2A4854614}" dt="2021-10-15T02:35:19.490" v="4022" actId="164"/>
          <ac:spMkLst>
            <pc:docMk/>
            <pc:sldMk cId="1383847091" sldId="339"/>
            <ac:spMk id="14" creationId="{B865529E-69CE-4CEB-8EB1-5CC3903F4377}"/>
          </ac:spMkLst>
        </pc:spChg>
        <pc:spChg chg="add mod">
          <ac:chgData name="Truong Hoang Linh" userId="bae046a27722609d" providerId="LiveId" clId="{D452CD33-28A5-4D79-B892-A0B2A4854614}" dt="2021-10-15T02:35:19.490" v="4022" actId="164"/>
          <ac:spMkLst>
            <pc:docMk/>
            <pc:sldMk cId="1383847091" sldId="339"/>
            <ac:spMk id="15" creationId="{6ABC85FC-1F09-4E4B-B910-EF55D67947F2}"/>
          </ac:spMkLst>
        </pc:spChg>
        <pc:spChg chg="add mod">
          <ac:chgData name="Truong Hoang Linh" userId="bae046a27722609d" providerId="LiveId" clId="{D452CD33-28A5-4D79-B892-A0B2A4854614}" dt="2021-10-15T02:35:19.490" v="4022" actId="164"/>
          <ac:spMkLst>
            <pc:docMk/>
            <pc:sldMk cId="1383847091" sldId="339"/>
            <ac:spMk id="16" creationId="{63DC7EFF-5390-477D-8413-6F8568D1956D}"/>
          </ac:spMkLst>
        </pc:spChg>
        <pc:spChg chg="add mod">
          <ac:chgData name="Truong Hoang Linh" userId="bae046a27722609d" providerId="LiveId" clId="{D452CD33-28A5-4D79-B892-A0B2A4854614}" dt="2021-10-15T02:38:00.527" v="4060" actId="2710"/>
          <ac:spMkLst>
            <pc:docMk/>
            <pc:sldMk cId="1383847091" sldId="339"/>
            <ac:spMk id="18" creationId="{47D0D949-2780-466C-939C-D56773F1BD20}"/>
          </ac:spMkLst>
        </pc:spChg>
        <pc:spChg chg="mod">
          <ac:chgData name="Truong Hoang Linh" userId="bae046a27722609d" providerId="LiveId" clId="{D452CD33-28A5-4D79-B892-A0B2A4854614}" dt="2021-10-15T02:55:00.096" v="4124"/>
          <ac:spMkLst>
            <pc:docMk/>
            <pc:sldMk cId="1383847091" sldId="339"/>
            <ac:spMk id="31" creationId="{0B51C67F-6C20-41B5-8BBB-A25C5980A295}"/>
          </ac:spMkLst>
        </pc:spChg>
        <pc:spChg chg="mod">
          <ac:chgData name="Truong Hoang Linh" userId="bae046a27722609d" providerId="LiveId" clId="{D452CD33-28A5-4D79-B892-A0B2A4854614}" dt="2021-10-15T02:55:00.096" v="4124"/>
          <ac:spMkLst>
            <pc:docMk/>
            <pc:sldMk cId="1383847091" sldId="339"/>
            <ac:spMk id="32" creationId="{AD243C67-AA05-4737-92CE-2EAEBB65F3FF}"/>
          </ac:spMkLst>
        </pc:spChg>
        <pc:spChg chg="mod">
          <ac:chgData name="Truong Hoang Linh" userId="bae046a27722609d" providerId="LiveId" clId="{D452CD33-28A5-4D79-B892-A0B2A4854614}" dt="2021-10-15T02:55:00.096" v="4124"/>
          <ac:spMkLst>
            <pc:docMk/>
            <pc:sldMk cId="1383847091" sldId="339"/>
            <ac:spMk id="33" creationId="{AEDEED4A-F7B2-4AD6-8982-42E564FAD7AA}"/>
          </ac:spMkLst>
        </pc:spChg>
        <pc:grpChg chg="add del mod">
          <ac:chgData name="Truong Hoang Linh" userId="bae046a27722609d" providerId="LiveId" clId="{D452CD33-28A5-4D79-B892-A0B2A4854614}" dt="2021-10-15T02:38:52.456" v="4069" actId="21"/>
          <ac:grpSpMkLst>
            <pc:docMk/>
            <pc:sldMk cId="1383847091" sldId="339"/>
            <ac:grpSpMk id="23" creationId="{E9FDA8DC-38D1-4348-B995-3B364D43D7D0}"/>
          </ac:grpSpMkLst>
        </pc:grpChg>
        <pc:grpChg chg="add mod">
          <ac:chgData name="Truong Hoang Linh" userId="bae046a27722609d" providerId="LiveId" clId="{D452CD33-28A5-4D79-B892-A0B2A4854614}" dt="2021-10-15T02:55:24.453" v="4130" actId="1076"/>
          <ac:grpSpMkLst>
            <pc:docMk/>
            <pc:sldMk cId="1383847091" sldId="339"/>
            <ac:grpSpMk id="29" creationId="{777A29D4-60A8-4BA9-A584-1934E9DEE0E6}"/>
          </ac:grpSpMkLst>
        </pc:grpChg>
        <pc:picChg chg="del">
          <ac:chgData name="Truong Hoang Linh" userId="bae046a27722609d" providerId="LiveId" clId="{D452CD33-28A5-4D79-B892-A0B2A4854614}" dt="2021-10-15T01:40:07.222" v="3896" actId="478"/>
          <ac:picMkLst>
            <pc:docMk/>
            <pc:sldMk cId="1383847091" sldId="339"/>
            <ac:picMk id="6" creationId="{F6417258-B2D8-457A-89AF-EB15350A36BA}"/>
          </ac:picMkLst>
        </pc:picChg>
        <pc:picChg chg="del">
          <ac:chgData name="Truong Hoang Linh" userId="bae046a27722609d" providerId="LiveId" clId="{D452CD33-28A5-4D79-B892-A0B2A4854614}" dt="2021-10-15T01:40:42.578" v="3906" actId="478"/>
          <ac:picMkLst>
            <pc:docMk/>
            <pc:sldMk cId="1383847091" sldId="339"/>
            <ac:picMk id="8" creationId="{E24AEC59-81AC-48CF-85BA-38EBF9FE0FA3}"/>
          </ac:picMkLst>
        </pc:picChg>
        <pc:picChg chg="add mod">
          <ac:chgData name="Truong Hoang Linh" userId="bae046a27722609d" providerId="LiveId" clId="{D452CD33-28A5-4D79-B892-A0B2A4854614}" dt="2021-10-15T01:40:41.392" v="3905" actId="1076"/>
          <ac:picMkLst>
            <pc:docMk/>
            <pc:sldMk cId="1383847091" sldId="339"/>
            <ac:picMk id="9" creationId="{64A1CB5A-5625-4EF8-B93A-54A9ADFB4C27}"/>
          </ac:picMkLst>
        </pc:picChg>
        <pc:picChg chg="add mod">
          <ac:chgData name="Truong Hoang Linh" userId="bae046a27722609d" providerId="LiveId" clId="{D452CD33-28A5-4D79-B892-A0B2A4854614}" dt="2021-10-15T01:41:25.607" v="3917" actId="1076"/>
          <ac:picMkLst>
            <pc:docMk/>
            <pc:sldMk cId="1383847091" sldId="339"/>
            <ac:picMk id="11" creationId="{E2AD6537-1834-4479-8FBC-E1DE45DE545E}"/>
          </ac:picMkLst>
        </pc:picChg>
        <pc:picChg chg="add mod modCrop">
          <ac:chgData name="Truong Hoang Linh" userId="bae046a27722609d" providerId="LiveId" clId="{D452CD33-28A5-4D79-B892-A0B2A4854614}" dt="2021-10-15T02:35:22.965" v="4024" actId="1076"/>
          <ac:picMkLst>
            <pc:docMk/>
            <pc:sldMk cId="1383847091" sldId="339"/>
            <ac:picMk id="13" creationId="{934CE658-81F2-4545-8D14-9AE49EAEBFF5}"/>
          </ac:picMkLst>
        </pc:picChg>
        <pc:picChg chg="add mod ord">
          <ac:chgData name="Truong Hoang Linh" userId="bae046a27722609d" providerId="LiveId" clId="{D452CD33-28A5-4D79-B892-A0B2A4854614}" dt="2021-10-15T02:38:29.758" v="4062" actId="166"/>
          <ac:picMkLst>
            <pc:docMk/>
            <pc:sldMk cId="1383847091" sldId="339"/>
            <ac:picMk id="20" creationId="{86573C88-BF98-473D-BF90-DF40B3A8B5BE}"/>
          </ac:picMkLst>
        </pc:picChg>
        <pc:picChg chg="add mod">
          <ac:chgData name="Truong Hoang Linh" userId="bae046a27722609d" providerId="LiveId" clId="{D452CD33-28A5-4D79-B892-A0B2A4854614}" dt="2021-10-15T02:35:28.085" v="4026" actId="1076"/>
          <ac:picMkLst>
            <pc:docMk/>
            <pc:sldMk cId="1383847091" sldId="339"/>
            <ac:picMk id="22" creationId="{0B88E479-4784-4BC1-A9B4-32A7D1D71D08}"/>
          </ac:picMkLst>
        </pc:picChg>
        <pc:picChg chg="add mod ord">
          <ac:chgData name="Truong Hoang Linh" userId="bae046a27722609d" providerId="LiveId" clId="{D452CD33-28A5-4D79-B892-A0B2A4854614}" dt="2021-10-15T02:56:47.614" v="4134" actId="166"/>
          <ac:picMkLst>
            <pc:docMk/>
            <pc:sldMk cId="1383847091" sldId="339"/>
            <ac:picMk id="28" creationId="{AE612F0F-8E16-4C37-B58F-981F7D26C3CC}"/>
          </ac:picMkLst>
        </pc:picChg>
        <pc:picChg chg="mod">
          <ac:chgData name="Truong Hoang Linh" userId="bae046a27722609d" providerId="LiveId" clId="{D452CD33-28A5-4D79-B892-A0B2A4854614}" dt="2021-10-15T02:55:00.096" v="4124"/>
          <ac:picMkLst>
            <pc:docMk/>
            <pc:sldMk cId="1383847091" sldId="339"/>
            <ac:picMk id="30" creationId="{89652961-DA3F-40E9-9D21-50C9B654B70B}"/>
          </ac:picMkLst>
        </pc:picChg>
        <pc:cxnChg chg="add mod">
          <ac:chgData name="Truong Hoang Linh" userId="bae046a27722609d" providerId="LiveId" clId="{D452CD33-28A5-4D79-B892-A0B2A4854614}" dt="2021-10-15T02:35:57.266" v="4032" actId="1037"/>
          <ac:cxnSpMkLst>
            <pc:docMk/>
            <pc:sldMk cId="1383847091" sldId="339"/>
            <ac:cxnSpMk id="25" creationId="{5B41ED60-EBBC-4588-AAE5-9B4E820715B6}"/>
          </ac:cxnSpMkLst>
        </pc:cxnChg>
        <pc:cxnChg chg="add mod">
          <ac:chgData name="Truong Hoang Linh" userId="bae046a27722609d" providerId="LiveId" clId="{D452CD33-28A5-4D79-B892-A0B2A4854614}" dt="2021-10-15T02:36:16.310" v="4037" actId="1076"/>
          <ac:cxnSpMkLst>
            <pc:docMk/>
            <pc:sldMk cId="1383847091" sldId="339"/>
            <ac:cxnSpMk id="26" creationId="{40899A32-7A0A-46C2-8B9D-9906C900508C}"/>
          </ac:cxnSpMkLst>
        </pc:cxnChg>
      </pc:sldChg>
      <pc:sldChg chg="addSp delSp modSp add mod delAnim modAnim">
        <pc:chgData name="Truong Hoang Linh" userId="bae046a27722609d" providerId="LiveId" clId="{D452CD33-28A5-4D79-B892-A0B2A4854614}" dt="2021-10-15T03:15:46.894" v="4262"/>
        <pc:sldMkLst>
          <pc:docMk/>
          <pc:sldMk cId="1596005749" sldId="340"/>
        </pc:sldMkLst>
        <pc:spChg chg="mod">
          <ac:chgData name="Truong Hoang Linh" userId="bae046a27722609d" providerId="LiveId" clId="{D452CD33-28A5-4D79-B892-A0B2A4854614}" dt="2021-10-15T02:51:07.984" v="4122" actId="20577"/>
          <ac:spMkLst>
            <pc:docMk/>
            <pc:sldMk cId="1596005749" sldId="340"/>
            <ac:spMk id="2" creationId="{07607FC4-4F80-4986-AD4A-EA6A141A4801}"/>
          </ac:spMkLst>
        </pc:spChg>
        <pc:spChg chg="del">
          <ac:chgData name="Truong Hoang Linh" userId="bae046a27722609d" providerId="LiveId" clId="{D452CD33-28A5-4D79-B892-A0B2A4854614}" dt="2021-10-15T02:39:09.836" v="4079" actId="478"/>
          <ac:spMkLst>
            <pc:docMk/>
            <pc:sldMk cId="1596005749" sldId="340"/>
            <ac:spMk id="3" creationId="{A99E3A09-EDC6-493D-BFF6-CD74984C0222}"/>
          </ac:spMkLst>
        </pc:spChg>
        <pc:spChg chg="add mod">
          <ac:chgData name="Truong Hoang Linh" userId="bae046a27722609d" providerId="LiveId" clId="{D452CD33-28A5-4D79-B892-A0B2A4854614}" dt="2021-10-15T03:11:38.407" v="4225" actId="1038"/>
          <ac:spMkLst>
            <pc:docMk/>
            <pc:sldMk cId="1596005749" sldId="340"/>
            <ac:spMk id="7" creationId="{A2192B9D-B260-4204-85BC-C17CD1B04527}"/>
          </ac:spMkLst>
        </pc:spChg>
        <pc:spChg chg="mod">
          <ac:chgData name="Truong Hoang Linh" userId="bae046a27722609d" providerId="LiveId" clId="{D452CD33-28A5-4D79-B892-A0B2A4854614}" dt="2021-10-15T02:39:03.809" v="4076"/>
          <ac:spMkLst>
            <pc:docMk/>
            <pc:sldMk cId="1596005749" sldId="340"/>
            <ac:spMk id="14" creationId="{74883409-85FD-436C-8328-CBB2E25D7CC0}"/>
          </ac:spMkLst>
        </pc:spChg>
        <pc:spChg chg="mod ord">
          <ac:chgData name="Truong Hoang Linh" userId="bae046a27722609d" providerId="LiveId" clId="{D452CD33-28A5-4D79-B892-A0B2A4854614}" dt="2021-10-15T02:39:57.213" v="4085" actId="166"/>
          <ac:spMkLst>
            <pc:docMk/>
            <pc:sldMk cId="1596005749" sldId="340"/>
            <ac:spMk id="15" creationId="{93ACE992-2968-4D2E-ABEC-263D568CF48D}"/>
          </ac:spMkLst>
        </pc:spChg>
        <pc:spChg chg="mod">
          <ac:chgData name="Truong Hoang Linh" userId="bae046a27722609d" providerId="LiveId" clId="{D452CD33-28A5-4D79-B892-A0B2A4854614}" dt="2021-10-15T02:39:03.809" v="4076"/>
          <ac:spMkLst>
            <pc:docMk/>
            <pc:sldMk cId="1596005749" sldId="340"/>
            <ac:spMk id="16" creationId="{9F98FA8C-5EFF-47B2-AD82-A40E55947D54}"/>
          </ac:spMkLst>
        </pc:spChg>
        <pc:spChg chg="del mod">
          <ac:chgData name="Truong Hoang Linh" userId="bae046a27722609d" providerId="LiveId" clId="{D452CD33-28A5-4D79-B892-A0B2A4854614}" dt="2021-10-15T02:39:02.953" v="4075" actId="478"/>
          <ac:spMkLst>
            <pc:docMk/>
            <pc:sldMk cId="1596005749" sldId="340"/>
            <ac:spMk id="18" creationId="{47D0D949-2780-466C-939C-D56773F1BD20}"/>
          </ac:spMkLst>
        </pc:spChg>
        <pc:spChg chg="add mod">
          <ac:chgData name="Truong Hoang Linh" userId="bae046a27722609d" providerId="LiveId" clId="{D452CD33-28A5-4D79-B892-A0B2A4854614}" dt="2021-10-15T02:57:22.829" v="4139" actId="1076"/>
          <ac:spMkLst>
            <pc:docMk/>
            <pc:sldMk cId="1596005749" sldId="340"/>
            <ac:spMk id="19" creationId="{64AD6E6B-1184-4ECC-AC9E-39E371D435AF}"/>
          </ac:spMkLst>
        </pc:spChg>
        <pc:spChg chg="add mod">
          <ac:chgData name="Truong Hoang Linh" userId="bae046a27722609d" providerId="LiveId" clId="{D452CD33-28A5-4D79-B892-A0B2A4854614}" dt="2021-10-15T03:07:33.499" v="4206" actId="404"/>
          <ac:spMkLst>
            <pc:docMk/>
            <pc:sldMk cId="1596005749" sldId="340"/>
            <ac:spMk id="21" creationId="{6E950193-B646-4FE5-9B2D-80B5F56A06A2}"/>
          </ac:spMkLst>
        </pc:spChg>
        <pc:spChg chg="add mod">
          <ac:chgData name="Truong Hoang Linh" userId="bae046a27722609d" providerId="LiveId" clId="{D452CD33-28A5-4D79-B892-A0B2A4854614}" dt="2021-10-15T03:11:56.773" v="4229" actId="14100"/>
          <ac:spMkLst>
            <pc:docMk/>
            <pc:sldMk cId="1596005749" sldId="340"/>
            <ac:spMk id="23" creationId="{7DC28C7D-F646-4226-8AA8-EA4E15453E59}"/>
          </ac:spMkLst>
        </pc:spChg>
        <pc:spChg chg="add mod">
          <ac:chgData name="Truong Hoang Linh" userId="bae046a27722609d" providerId="LiveId" clId="{D452CD33-28A5-4D79-B892-A0B2A4854614}" dt="2021-10-15T03:10:47.245" v="4215" actId="208"/>
          <ac:spMkLst>
            <pc:docMk/>
            <pc:sldMk cId="1596005749" sldId="340"/>
            <ac:spMk id="24" creationId="{7A61403B-9D47-498A-B4A0-98FB5193A8AD}"/>
          </ac:spMkLst>
        </pc:spChg>
        <pc:spChg chg="add mod">
          <ac:chgData name="Truong Hoang Linh" userId="bae046a27722609d" providerId="LiveId" clId="{D452CD33-28A5-4D79-B892-A0B2A4854614}" dt="2021-10-15T03:11:21.502" v="4219" actId="208"/>
          <ac:spMkLst>
            <pc:docMk/>
            <pc:sldMk cId="1596005749" sldId="340"/>
            <ac:spMk id="27" creationId="{40660249-1E8E-4DBD-86EA-E6C206F631DF}"/>
          </ac:spMkLst>
        </pc:spChg>
        <pc:spChg chg="add mod">
          <ac:chgData name="Truong Hoang Linh" userId="bae046a27722609d" providerId="LiveId" clId="{D452CD33-28A5-4D79-B892-A0B2A4854614}" dt="2021-10-15T03:12:09.689" v="4238" actId="1038"/>
          <ac:spMkLst>
            <pc:docMk/>
            <pc:sldMk cId="1596005749" sldId="340"/>
            <ac:spMk id="28" creationId="{A168ED21-71E8-486E-9820-CF71E047567A}"/>
          </ac:spMkLst>
        </pc:spChg>
        <pc:spChg chg="add del mod">
          <ac:chgData name="Truong Hoang Linh" userId="bae046a27722609d" providerId="LiveId" clId="{D452CD33-28A5-4D79-B892-A0B2A4854614}" dt="2021-10-15T03:14:46.554" v="4248"/>
          <ac:spMkLst>
            <pc:docMk/>
            <pc:sldMk cId="1596005749" sldId="340"/>
            <ac:spMk id="29" creationId="{B7AC5CC8-B80B-4C4F-87DB-CBFD927E3979}"/>
          </ac:spMkLst>
        </pc:spChg>
        <pc:spChg chg="add mod">
          <ac:chgData name="Truong Hoang Linh" userId="bae046a27722609d" providerId="LiveId" clId="{D452CD33-28A5-4D79-B892-A0B2A4854614}" dt="2021-10-15T03:14:49.741" v="4250"/>
          <ac:spMkLst>
            <pc:docMk/>
            <pc:sldMk cId="1596005749" sldId="340"/>
            <ac:spMk id="30" creationId="{17D0143D-5C88-43AA-98BE-3C328B14D242}"/>
          </ac:spMkLst>
        </pc:spChg>
        <pc:grpChg chg="add del mod">
          <ac:chgData name="Truong Hoang Linh" userId="bae046a27722609d" providerId="LiveId" clId="{D452CD33-28A5-4D79-B892-A0B2A4854614}" dt="2021-10-15T02:54:59.236" v="4123" actId="21"/>
          <ac:grpSpMkLst>
            <pc:docMk/>
            <pc:sldMk cId="1596005749" sldId="340"/>
            <ac:grpSpMk id="12" creationId="{42B3C214-5FBC-4CF0-A501-A6C1A5F4C32B}"/>
          </ac:grpSpMkLst>
        </pc:grpChg>
        <pc:picChg chg="add mod">
          <ac:chgData name="Truong Hoang Linh" userId="bae046a27722609d" providerId="LiveId" clId="{D452CD33-28A5-4D79-B892-A0B2A4854614}" dt="2021-10-15T03:12:00.312" v="4231" actId="1076"/>
          <ac:picMkLst>
            <pc:docMk/>
            <pc:sldMk cId="1596005749" sldId="340"/>
            <ac:picMk id="5" creationId="{E7202B68-4304-4386-B663-70FBDF324426}"/>
          </ac:picMkLst>
        </pc:picChg>
        <pc:picChg chg="del">
          <ac:chgData name="Truong Hoang Linh" userId="bae046a27722609d" providerId="LiveId" clId="{D452CD33-28A5-4D79-B892-A0B2A4854614}" dt="2021-10-15T02:39:00.545" v="4073" actId="478"/>
          <ac:picMkLst>
            <pc:docMk/>
            <pc:sldMk cId="1596005749" sldId="340"/>
            <ac:picMk id="9" creationId="{64A1CB5A-5625-4EF8-B93A-54A9ADFB4C27}"/>
          </ac:picMkLst>
        </pc:picChg>
        <pc:picChg chg="add mod ord">
          <ac:chgData name="Truong Hoang Linh" userId="bae046a27722609d" providerId="LiveId" clId="{D452CD33-28A5-4D79-B892-A0B2A4854614}" dt="2021-10-15T03:15:09.501" v="4257" actId="1076"/>
          <ac:picMkLst>
            <pc:docMk/>
            <pc:sldMk cId="1596005749" sldId="340"/>
            <ac:picMk id="10" creationId="{3B16B8AF-8C23-4014-B278-CE61F8D453DD}"/>
          </ac:picMkLst>
        </pc:picChg>
        <pc:picChg chg="del">
          <ac:chgData name="Truong Hoang Linh" userId="bae046a27722609d" providerId="LiveId" clId="{D452CD33-28A5-4D79-B892-A0B2A4854614}" dt="2021-10-15T02:38:58.591" v="4072" actId="478"/>
          <ac:picMkLst>
            <pc:docMk/>
            <pc:sldMk cId="1596005749" sldId="340"/>
            <ac:picMk id="11" creationId="{E2AD6537-1834-4479-8FBC-E1DE45DE545E}"/>
          </ac:picMkLst>
        </pc:picChg>
        <pc:picChg chg="mod">
          <ac:chgData name="Truong Hoang Linh" userId="bae046a27722609d" providerId="LiveId" clId="{D452CD33-28A5-4D79-B892-A0B2A4854614}" dt="2021-10-15T02:39:03.809" v="4076"/>
          <ac:picMkLst>
            <pc:docMk/>
            <pc:sldMk cId="1596005749" sldId="340"/>
            <ac:picMk id="13" creationId="{FD8A5E62-7835-44EB-BEFE-81E5C84D4745}"/>
          </ac:picMkLst>
        </pc:picChg>
        <pc:picChg chg="del">
          <ac:chgData name="Truong Hoang Linh" userId="bae046a27722609d" providerId="LiveId" clId="{D452CD33-28A5-4D79-B892-A0B2A4854614}" dt="2021-10-15T02:38:56.471" v="4071" actId="478"/>
          <ac:picMkLst>
            <pc:docMk/>
            <pc:sldMk cId="1596005749" sldId="340"/>
            <ac:picMk id="20" creationId="{86573C88-BF98-473D-BF90-DF40B3A8B5BE}"/>
          </ac:picMkLst>
        </pc:picChg>
        <pc:picChg chg="del">
          <ac:chgData name="Truong Hoang Linh" userId="bae046a27722609d" providerId="LiveId" clId="{D452CD33-28A5-4D79-B892-A0B2A4854614}" dt="2021-10-15T02:39:00.545" v="4073" actId="478"/>
          <ac:picMkLst>
            <pc:docMk/>
            <pc:sldMk cId="1596005749" sldId="340"/>
            <ac:picMk id="22" creationId="{0B88E479-4784-4BC1-A9B4-32A7D1D71D08}"/>
          </ac:picMkLst>
        </pc:picChg>
        <pc:picChg chg="add mod">
          <ac:chgData name="Truong Hoang Linh" userId="bae046a27722609d" providerId="LiveId" clId="{D452CD33-28A5-4D79-B892-A0B2A4854614}" dt="2021-10-15T03:15:29.348" v="4261" actId="14100"/>
          <ac:picMkLst>
            <pc:docMk/>
            <pc:sldMk cId="1596005749" sldId="340"/>
            <ac:picMk id="31" creationId="{BA6BB9B4-88A8-4087-B0FB-30C9542214FF}"/>
          </ac:picMkLst>
        </pc:picChg>
        <pc:cxnChg chg="del">
          <ac:chgData name="Truong Hoang Linh" userId="bae046a27722609d" providerId="LiveId" clId="{D452CD33-28A5-4D79-B892-A0B2A4854614}" dt="2021-10-15T02:39:00.545" v="4073" actId="478"/>
          <ac:cxnSpMkLst>
            <pc:docMk/>
            <pc:sldMk cId="1596005749" sldId="340"/>
            <ac:cxnSpMk id="25" creationId="{5B41ED60-EBBC-4588-AAE5-9B4E820715B6}"/>
          </ac:cxnSpMkLst>
        </pc:cxnChg>
        <pc:cxnChg chg="del">
          <ac:chgData name="Truong Hoang Linh" userId="bae046a27722609d" providerId="LiveId" clId="{D452CD33-28A5-4D79-B892-A0B2A4854614}" dt="2021-10-15T02:39:00.545" v="4073" actId="478"/>
          <ac:cxnSpMkLst>
            <pc:docMk/>
            <pc:sldMk cId="1596005749" sldId="340"/>
            <ac:cxnSpMk id="26" creationId="{40899A32-7A0A-46C2-8B9D-9906C900508C}"/>
          </ac:cxnSpMkLst>
        </pc:cxnChg>
      </pc:sldChg>
      <pc:sldChg chg="addSp delSp modSp add mod ord delAnim modAnim">
        <pc:chgData name="Truong Hoang Linh" userId="bae046a27722609d" providerId="LiveId" clId="{D452CD33-28A5-4D79-B892-A0B2A4854614}" dt="2021-10-15T06:47:54.503" v="4845" actId="21"/>
        <pc:sldMkLst>
          <pc:docMk/>
          <pc:sldMk cId="2073849959" sldId="341"/>
        </pc:sldMkLst>
        <pc:spChg chg="mod">
          <ac:chgData name="Truong Hoang Linh" userId="bae046a27722609d" providerId="LiveId" clId="{D452CD33-28A5-4D79-B892-A0B2A4854614}" dt="2021-10-15T03:22:03.222" v="4292" actId="20577"/>
          <ac:spMkLst>
            <pc:docMk/>
            <pc:sldMk cId="2073849959" sldId="341"/>
            <ac:spMk id="2" creationId="{07607FC4-4F80-4986-AD4A-EA6A141A4801}"/>
          </ac:spMkLst>
        </pc:spChg>
        <pc:spChg chg="mod">
          <ac:chgData name="Truong Hoang Linh" userId="bae046a27722609d" providerId="LiveId" clId="{D452CD33-28A5-4D79-B892-A0B2A4854614}" dt="2021-10-15T06:35:27.011" v="4573" actId="207"/>
          <ac:spMkLst>
            <pc:docMk/>
            <pc:sldMk cId="2073849959" sldId="341"/>
            <ac:spMk id="3" creationId="{A99E3A09-EDC6-493D-BFF6-CD74984C0222}"/>
          </ac:spMkLst>
        </pc:spChg>
        <pc:spChg chg="del">
          <ac:chgData name="Truong Hoang Linh" userId="bae046a27722609d" providerId="LiveId" clId="{D452CD33-28A5-4D79-B892-A0B2A4854614}" dt="2021-10-15T03:50:59.398" v="4373" actId="478"/>
          <ac:spMkLst>
            <pc:docMk/>
            <pc:sldMk cId="2073849959" sldId="341"/>
            <ac:spMk id="5" creationId="{6BC90196-363F-467D-A54D-E2A5C93E6508}"/>
          </ac:spMkLst>
        </pc:spChg>
        <pc:spChg chg="add mod">
          <ac:chgData name="Truong Hoang Linh" userId="bae046a27722609d" providerId="LiveId" clId="{D452CD33-28A5-4D79-B892-A0B2A4854614}" dt="2021-10-15T03:48:38.843" v="4355" actId="14100"/>
          <ac:spMkLst>
            <pc:docMk/>
            <pc:sldMk cId="2073849959" sldId="341"/>
            <ac:spMk id="7" creationId="{1B197ED8-0E8E-4A06-8EC2-BCC20B198682}"/>
          </ac:spMkLst>
        </pc:spChg>
        <pc:spChg chg="add del mod">
          <ac:chgData name="Truong Hoang Linh" userId="bae046a27722609d" providerId="LiveId" clId="{D452CD33-28A5-4D79-B892-A0B2A4854614}" dt="2021-10-15T06:47:54.503" v="4845" actId="21"/>
          <ac:spMkLst>
            <pc:docMk/>
            <pc:sldMk cId="2073849959" sldId="341"/>
            <ac:spMk id="8" creationId="{C5A6B2E0-6331-42F2-A3EB-2229836149FA}"/>
          </ac:spMkLst>
        </pc:spChg>
        <pc:spChg chg="add mod">
          <ac:chgData name="Truong Hoang Linh" userId="bae046a27722609d" providerId="LiveId" clId="{D452CD33-28A5-4D79-B892-A0B2A4854614}" dt="2021-10-15T03:49:39.387" v="4367" actId="1076"/>
          <ac:spMkLst>
            <pc:docMk/>
            <pc:sldMk cId="2073849959" sldId="341"/>
            <ac:spMk id="10" creationId="{D159A99E-5B8E-4AD3-AADA-49ADC555B1C9}"/>
          </ac:spMkLst>
        </pc:spChg>
        <pc:spChg chg="add mod">
          <ac:chgData name="Truong Hoang Linh" userId="bae046a27722609d" providerId="LiveId" clId="{D452CD33-28A5-4D79-B892-A0B2A4854614}" dt="2021-10-15T06:42:02.663" v="4775" actId="207"/>
          <ac:spMkLst>
            <pc:docMk/>
            <pc:sldMk cId="2073849959" sldId="341"/>
            <ac:spMk id="11" creationId="{5B6331BE-92F1-42C4-AE6D-BF19F0A97A46}"/>
          </ac:spMkLst>
        </pc:spChg>
        <pc:spChg chg="add mod">
          <ac:chgData name="Truong Hoang Linh" userId="bae046a27722609d" providerId="LiveId" clId="{D452CD33-28A5-4D79-B892-A0B2A4854614}" dt="2021-10-15T03:50:41.108" v="4371" actId="1076"/>
          <ac:spMkLst>
            <pc:docMk/>
            <pc:sldMk cId="2073849959" sldId="341"/>
            <ac:spMk id="12" creationId="{2A026D74-8FB5-44E7-9F93-5B28F684ECE4}"/>
          </ac:spMkLst>
        </pc:spChg>
        <pc:spChg chg="add del mod">
          <ac:chgData name="Truong Hoang Linh" userId="bae046a27722609d" providerId="LiveId" clId="{D452CD33-28A5-4D79-B892-A0B2A4854614}" dt="2021-10-15T06:47:54.503" v="4845" actId="21"/>
          <ac:spMkLst>
            <pc:docMk/>
            <pc:sldMk cId="2073849959" sldId="341"/>
            <ac:spMk id="14" creationId="{9F5C9040-6FE2-4E67-AB13-FF390BBCD06D}"/>
          </ac:spMkLst>
        </pc:spChg>
        <pc:picChg chg="add del mod">
          <ac:chgData name="Truong Hoang Linh" userId="bae046a27722609d" providerId="LiveId" clId="{D452CD33-28A5-4D79-B892-A0B2A4854614}" dt="2021-10-15T06:47:54.503" v="4845" actId="21"/>
          <ac:picMkLst>
            <pc:docMk/>
            <pc:sldMk cId="2073849959" sldId="341"/>
            <ac:picMk id="5" creationId="{DF9B43CE-EE48-47D0-9A8C-9A708F6BA135}"/>
          </ac:picMkLst>
        </pc:picChg>
        <pc:picChg chg="add mod">
          <ac:chgData name="Truong Hoang Linh" userId="bae046a27722609d" providerId="LiveId" clId="{D452CD33-28A5-4D79-B892-A0B2A4854614}" dt="2021-10-15T03:49:35.828" v="4365" actId="1440"/>
          <ac:picMkLst>
            <pc:docMk/>
            <pc:sldMk cId="2073849959" sldId="341"/>
            <ac:picMk id="6" creationId="{0543DCA2-C8D8-462D-893F-E7B8438AF18A}"/>
          </ac:picMkLst>
        </pc:picChg>
        <pc:picChg chg="add mod">
          <ac:chgData name="Truong Hoang Linh" userId="bae046a27722609d" providerId="LiveId" clId="{D452CD33-28A5-4D79-B892-A0B2A4854614}" dt="2021-10-15T03:49:37.980" v="4366" actId="1076"/>
          <ac:picMkLst>
            <pc:docMk/>
            <pc:sldMk cId="2073849959" sldId="341"/>
            <ac:picMk id="9" creationId="{2B3C7E90-53DA-49AA-B2A2-AAB19809B484}"/>
          </ac:picMkLst>
        </pc:picChg>
        <pc:cxnChg chg="add mod">
          <ac:chgData name="Truong Hoang Linh" userId="bae046a27722609d" providerId="LiveId" clId="{D452CD33-28A5-4D79-B892-A0B2A4854614}" dt="2021-10-15T03:52:54.107" v="4562" actId="1076"/>
          <ac:cxnSpMkLst>
            <pc:docMk/>
            <pc:sldMk cId="2073849959" sldId="341"/>
            <ac:cxnSpMk id="13" creationId="{EC680D00-CAF5-4F66-97F0-5703367AF8EC}"/>
          </ac:cxnSpMkLst>
        </pc:cxnChg>
        <pc:cxnChg chg="add del mod">
          <ac:chgData name="Truong Hoang Linh" userId="bae046a27722609d" providerId="LiveId" clId="{D452CD33-28A5-4D79-B892-A0B2A4854614}" dt="2021-10-15T03:52:56.214" v="4564"/>
          <ac:cxnSpMkLst>
            <pc:docMk/>
            <pc:sldMk cId="2073849959" sldId="341"/>
            <ac:cxnSpMk id="15" creationId="{2C4FC6D0-FBB8-44BD-A460-65944303B8C8}"/>
          </ac:cxnSpMkLst>
        </pc:cxnChg>
        <pc:cxnChg chg="add mod">
          <ac:chgData name="Truong Hoang Linh" userId="bae046a27722609d" providerId="LiveId" clId="{D452CD33-28A5-4D79-B892-A0B2A4854614}" dt="2021-10-15T03:53:02.420" v="4567" actId="1076"/>
          <ac:cxnSpMkLst>
            <pc:docMk/>
            <pc:sldMk cId="2073849959" sldId="341"/>
            <ac:cxnSpMk id="16" creationId="{A6D964FA-EF47-4AA5-B0FB-CA7432A84867}"/>
          </ac:cxnSpMkLst>
        </pc:cxnChg>
      </pc:sldChg>
      <pc:sldChg chg="addSp delSp modSp new mod modAnim">
        <pc:chgData name="Truong Hoang Linh" userId="bae046a27722609d" providerId="LiveId" clId="{D452CD33-28A5-4D79-B892-A0B2A4854614}" dt="2021-10-15T07:25:07.058" v="5428" actId="20577"/>
        <pc:sldMkLst>
          <pc:docMk/>
          <pc:sldMk cId="564955499" sldId="342"/>
        </pc:sldMkLst>
        <pc:spChg chg="add mod">
          <ac:chgData name="Truong Hoang Linh" userId="bae046a27722609d" providerId="LiveId" clId="{D452CD33-28A5-4D79-B892-A0B2A4854614}" dt="2021-10-15T07:22:57.852" v="5392" actId="164"/>
          <ac:spMkLst>
            <pc:docMk/>
            <pc:sldMk cId="564955499" sldId="342"/>
            <ac:spMk id="10" creationId="{5D74B710-40E1-4E28-B5D9-0834BC28C74E}"/>
          </ac:spMkLst>
        </pc:spChg>
        <pc:spChg chg="add mod">
          <ac:chgData name="Truong Hoang Linh" userId="bae046a27722609d" providerId="LiveId" clId="{D452CD33-28A5-4D79-B892-A0B2A4854614}" dt="2021-10-15T07:22:29.572" v="5386" actId="164"/>
          <ac:spMkLst>
            <pc:docMk/>
            <pc:sldMk cId="564955499" sldId="342"/>
            <ac:spMk id="11" creationId="{B90D5315-BCC9-4E0F-BB57-8DA748189061}"/>
          </ac:spMkLst>
        </pc:spChg>
        <pc:spChg chg="add mod">
          <ac:chgData name="Truong Hoang Linh" userId="bae046a27722609d" providerId="LiveId" clId="{D452CD33-28A5-4D79-B892-A0B2A4854614}" dt="2021-10-15T07:22:29.572" v="5386" actId="164"/>
          <ac:spMkLst>
            <pc:docMk/>
            <pc:sldMk cId="564955499" sldId="342"/>
            <ac:spMk id="12" creationId="{7374FDAE-1DF9-43E1-A6ED-6A46613AA8C5}"/>
          </ac:spMkLst>
        </pc:spChg>
        <pc:spChg chg="add mod">
          <ac:chgData name="Truong Hoang Linh" userId="bae046a27722609d" providerId="LiveId" clId="{D452CD33-28A5-4D79-B892-A0B2A4854614}" dt="2021-10-15T07:22:29.572" v="5386" actId="164"/>
          <ac:spMkLst>
            <pc:docMk/>
            <pc:sldMk cId="564955499" sldId="342"/>
            <ac:spMk id="13" creationId="{D348F002-73E5-49AE-9E01-5712FF661B01}"/>
          </ac:spMkLst>
        </pc:spChg>
        <pc:spChg chg="add del mod">
          <ac:chgData name="Truong Hoang Linh" userId="bae046a27722609d" providerId="LiveId" clId="{D452CD33-28A5-4D79-B892-A0B2A4854614}" dt="2021-10-15T07:21:45.815" v="5385" actId="478"/>
          <ac:spMkLst>
            <pc:docMk/>
            <pc:sldMk cId="564955499" sldId="342"/>
            <ac:spMk id="14" creationId="{1D137F86-6722-42D0-A712-EF3EFFFA39EE}"/>
          </ac:spMkLst>
        </pc:spChg>
        <pc:spChg chg="add mod">
          <ac:chgData name="Truong Hoang Linh" userId="bae046a27722609d" providerId="LiveId" clId="{D452CD33-28A5-4D79-B892-A0B2A4854614}" dt="2021-10-15T07:25:07.058" v="5428" actId="20577"/>
          <ac:spMkLst>
            <pc:docMk/>
            <pc:sldMk cId="564955499" sldId="342"/>
            <ac:spMk id="18" creationId="{728428CF-8C54-4328-A755-3AEBFE689FF0}"/>
          </ac:spMkLst>
        </pc:spChg>
        <pc:grpChg chg="add mod">
          <ac:chgData name="Truong Hoang Linh" userId="bae046a27722609d" providerId="LiveId" clId="{D452CD33-28A5-4D79-B892-A0B2A4854614}" dt="2021-10-15T07:22:42.592" v="5389" actId="1076"/>
          <ac:grpSpMkLst>
            <pc:docMk/>
            <pc:sldMk cId="564955499" sldId="342"/>
            <ac:grpSpMk id="15" creationId="{2E64AF71-46C7-4BBE-B8E0-7CAAA12D29C2}"/>
          </ac:grpSpMkLst>
        </pc:grpChg>
        <pc:grpChg chg="add mod">
          <ac:chgData name="Truong Hoang Linh" userId="bae046a27722609d" providerId="LiveId" clId="{D452CD33-28A5-4D79-B892-A0B2A4854614}" dt="2021-10-15T07:24:12.451" v="5413" actId="1076"/>
          <ac:grpSpMkLst>
            <pc:docMk/>
            <pc:sldMk cId="564955499" sldId="342"/>
            <ac:grpSpMk id="16" creationId="{A2C3E0F7-CF34-4597-82B6-7A8A5048D337}"/>
          </ac:grpSpMkLst>
        </pc:grpChg>
        <pc:picChg chg="add mod">
          <ac:chgData name="Truong Hoang Linh" userId="bae046a27722609d" providerId="LiveId" clId="{D452CD33-28A5-4D79-B892-A0B2A4854614}" dt="2021-10-15T07:22:57.852" v="5392" actId="164"/>
          <ac:picMkLst>
            <pc:docMk/>
            <pc:sldMk cId="564955499" sldId="342"/>
            <ac:picMk id="5" creationId="{92883B07-5A3A-415B-8B7A-4763939AF4C8}"/>
          </ac:picMkLst>
        </pc:picChg>
        <pc:picChg chg="add mod">
          <ac:chgData name="Truong Hoang Linh" userId="bae046a27722609d" providerId="LiveId" clId="{D452CD33-28A5-4D79-B892-A0B2A4854614}" dt="2021-10-15T07:24:14.299" v="5415" actId="1076"/>
          <ac:picMkLst>
            <pc:docMk/>
            <pc:sldMk cId="564955499" sldId="342"/>
            <ac:picMk id="7" creationId="{88F5DC5B-E924-4D0C-BDD4-C348E39BCB51}"/>
          </ac:picMkLst>
        </pc:picChg>
        <pc:picChg chg="add mod">
          <ac:chgData name="Truong Hoang Linh" userId="bae046a27722609d" providerId="LiveId" clId="{D452CD33-28A5-4D79-B892-A0B2A4854614}" dt="2021-10-15T07:22:29.572" v="5386" actId="164"/>
          <ac:picMkLst>
            <pc:docMk/>
            <pc:sldMk cId="564955499" sldId="342"/>
            <ac:picMk id="9" creationId="{6C00F8F2-FD5A-4F19-A64C-F3B9425D09A6}"/>
          </ac:picMkLst>
        </pc:picChg>
      </pc:sldChg>
      <pc:sldChg chg="addSp delSp modSp add mod ord modAnim">
        <pc:chgData name="Truong Hoang Linh" userId="bae046a27722609d" providerId="LiveId" clId="{D452CD33-28A5-4D79-B892-A0B2A4854614}" dt="2021-10-15T06:50:50.529" v="4987" actId="1076"/>
        <pc:sldMkLst>
          <pc:docMk/>
          <pc:sldMk cId="2588505906" sldId="343"/>
        </pc:sldMkLst>
        <pc:spChg chg="mod">
          <ac:chgData name="Truong Hoang Linh" userId="bae046a27722609d" providerId="LiveId" clId="{D452CD33-28A5-4D79-B892-A0B2A4854614}" dt="2021-10-15T06:46:40.688" v="4837" actId="20577"/>
          <ac:spMkLst>
            <pc:docMk/>
            <pc:sldMk cId="2588505906" sldId="343"/>
            <ac:spMk id="2" creationId="{07607FC4-4F80-4986-AD4A-EA6A141A4801}"/>
          </ac:spMkLst>
        </pc:spChg>
        <pc:spChg chg="del">
          <ac:chgData name="Truong Hoang Linh" userId="bae046a27722609d" providerId="LiveId" clId="{D452CD33-28A5-4D79-B892-A0B2A4854614}" dt="2021-10-15T06:48:01.043" v="4848" actId="478"/>
          <ac:spMkLst>
            <pc:docMk/>
            <pc:sldMk cId="2588505906" sldId="343"/>
            <ac:spMk id="3" creationId="{A99E3A09-EDC6-493D-BFF6-CD74984C0222}"/>
          </ac:spMkLst>
        </pc:spChg>
        <pc:spChg chg="add mod">
          <ac:chgData name="Truong Hoang Linh" userId="bae046a27722609d" providerId="LiveId" clId="{D452CD33-28A5-4D79-B892-A0B2A4854614}" dt="2021-10-15T06:50:49.267" v="4986" actId="14100"/>
          <ac:spMkLst>
            <pc:docMk/>
            <pc:sldMk cId="2588505906" sldId="343"/>
            <ac:spMk id="9" creationId="{FEFC8540-084D-466A-A3A6-85AF6750201B}"/>
          </ac:spMkLst>
        </pc:spChg>
        <pc:spChg chg="add mod">
          <ac:chgData name="Truong Hoang Linh" userId="bae046a27722609d" providerId="LiveId" clId="{D452CD33-28A5-4D79-B892-A0B2A4854614}" dt="2021-10-15T06:48:05.949" v="4849" actId="164"/>
          <ac:spMkLst>
            <pc:docMk/>
            <pc:sldMk cId="2588505906" sldId="343"/>
            <ac:spMk id="11" creationId="{C7FF35DC-52BD-4AE5-9804-2BA4CB277CC4}"/>
          </ac:spMkLst>
        </pc:spChg>
        <pc:grpChg chg="add mod">
          <ac:chgData name="Truong Hoang Linh" userId="bae046a27722609d" providerId="LiveId" clId="{D452CD33-28A5-4D79-B892-A0B2A4854614}" dt="2021-10-15T06:50:50.529" v="4987" actId="1076"/>
          <ac:grpSpMkLst>
            <pc:docMk/>
            <pc:sldMk cId="2588505906" sldId="343"/>
            <ac:grpSpMk id="7" creationId="{E1EC9A2D-D974-409A-AF2A-DE3C73D08AD5}"/>
          </ac:grpSpMkLst>
        </pc:grpChg>
        <pc:picChg chg="add mod">
          <ac:chgData name="Truong Hoang Linh" userId="bae046a27722609d" providerId="LiveId" clId="{D452CD33-28A5-4D79-B892-A0B2A4854614}" dt="2021-10-15T06:46:54.282" v="4844" actId="1076"/>
          <ac:picMkLst>
            <pc:docMk/>
            <pc:sldMk cId="2588505906" sldId="343"/>
            <ac:picMk id="5" creationId="{74F64D6A-653D-4DFA-8D56-58B481A24AA7}"/>
          </ac:picMkLst>
        </pc:picChg>
        <pc:picChg chg="del">
          <ac:chgData name="Truong Hoang Linh" userId="bae046a27722609d" providerId="LiveId" clId="{D452CD33-28A5-4D79-B892-A0B2A4854614}" dt="2021-10-15T06:46:42.511" v="4838" actId="478"/>
          <ac:picMkLst>
            <pc:docMk/>
            <pc:sldMk cId="2588505906" sldId="343"/>
            <ac:picMk id="6" creationId="{F6417258-B2D8-457A-89AF-EB15350A36BA}"/>
          </ac:picMkLst>
        </pc:picChg>
        <pc:picChg chg="del">
          <ac:chgData name="Truong Hoang Linh" userId="bae046a27722609d" providerId="LiveId" clId="{D452CD33-28A5-4D79-B892-A0B2A4854614}" dt="2021-10-15T06:46:42.830" v="4839" actId="478"/>
          <ac:picMkLst>
            <pc:docMk/>
            <pc:sldMk cId="2588505906" sldId="343"/>
            <ac:picMk id="8" creationId="{E24AEC59-81AC-48CF-85BA-38EBF9FE0FA3}"/>
          </ac:picMkLst>
        </pc:picChg>
        <pc:picChg chg="add mod">
          <ac:chgData name="Truong Hoang Linh" userId="bae046a27722609d" providerId="LiveId" clId="{D452CD33-28A5-4D79-B892-A0B2A4854614}" dt="2021-10-15T06:48:05.949" v="4849" actId="164"/>
          <ac:picMkLst>
            <pc:docMk/>
            <pc:sldMk cId="2588505906" sldId="343"/>
            <ac:picMk id="10" creationId="{34050829-0BF2-4911-B073-08F982E8B5BC}"/>
          </ac:picMkLst>
        </pc:picChg>
      </pc:sldChg>
      <pc:sldChg chg="addSp delSp modSp add mod modAnim">
        <pc:chgData name="Truong Hoang Linh" userId="bae046a27722609d" providerId="LiveId" clId="{D452CD33-28A5-4D79-B892-A0B2A4854614}" dt="2021-10-15T07:20:02.854" v="5370" actId="20577"/>
        <pc:sldMkLst>
          <pc:docMk/>
          <pc:sldMk cId="1911410893" sldId="344"/>
        </pc:sldMkLst>
        <pc:spChg chg="mod">
          <ac:chgData name="Truong Hoang Linh" userId="bae046a27722609d" providerId="LiveId" clId="{D452CD33-28A5-4D79-B892-A0B2A4854614}" dt="2021-10-15T06:51:13.238" v="5019" actId="20577"/>
          <ac:spMkLst>
            <pc:docMk/>
            <pc:sldMk cId="1911410893" sldId="344"/>
            <ac:spMk id="2" creationId="{07607FC4-4F80-4986-AD4A-EA6A141A4801}"/>
          </ac:spMkLst>
        </pc:spChg>
        <pc:spChg chg="mod">
          <ac:chgData name="Truong Hoang Linh" userId="bae046a27722609d" providerId="LiveId" clId="{D452CD33-28A5-4D79-B892-A0B2A4854614}" dt="2021-10-15T07:20:02.854" v="5370" actId="20577"/>
          <ac:spMkLst>
            <pc:docMk/>
            <pc:sldMk cId="1911410893" sldId="344"/>
            <ac:spMk id="9" creationId="{FEFC8540-084D-466A-A3A6-85AF6750201B}"/>
          </ac:spMkLst>
        </pc:spChg>
        <pc:grpChg chg="del">
          <ac:chgData name="Truong Hoang Linh" userId="bae046a27722609d" providerId="LiveId" clId="{D452CD33-28A5-4D79-B892-A0B2A4854614}" dt="2021-10-15T06:51:47.426" v="5024" actId="478"/>
          <ac:grpSpMkLst>
            <pc:docMk/>
            <pc:sldMk cId="1911410893" sldId="344"/>
            <ac:grpSpMk id="7" creationId="{E1EC9A2D-D974-409A-AF2A-DE3C73D08AD5}"/>
          </ac:grpSpMkLst>
        </pc:grpChg>
        <pc:picChg chg="add mod">
          <ac:chgData name="Truong Hoang Linh" userId="bae046a27722609d" providerId="LiveId" clId="{D452CD33-28A5-4D79-B892-A0B2A4854614}" dt="2021-10-15T07:09:43.633" v="5284" actId="1076"/>
          <ac:picMkLst>
            <pc:docMk/>
            <pc:sldMk cId="1911410893" sldId="344"/>
            <ac:picMk id="4" creationId="{B0A90981-1F6C-4F80-8676-696EEAA6941C}"/>
          </ac:picMkLst>
        </pc:picChg>
        <pc:picChg chg="del">
          <ac:chgData name="Truong Hoang Linh" userId="bae046a27722609d" providerId="LiveId" clId="{D452CD33-28A5-4D79-B892-A0B2A4854614}" dt="2021-10-15T06:51:38.857" v="5020" actId="478"/>
          <ac:picMkLst>
            <pc:docMk/>
            <pc:sldMk cId="1911410893" sldId="344"/>
            <ac:picMk id="5" creationId="{74F64D6A-653D-4DFA-8D56-58B481A24AA7}"/>
          </ac:picMkLst>
        </pc:picChg>
        <pc:picChg chg="add mod">
          <ac:chgData name="Truong Hoang Linh" userId="bae046a27722609d" providerId="LiveId" clId="{D452CD33-28A5-4D79-B892-A0B2A4854614}" dt="2021-10-15T07:10:30.945" v="5289" actId="1076"/>
          <ac:picMkLst>
            <pc:docMk/>
            <pc:sldMk cId="1911410893" sldId="344"/>
            <ac:picMk id="8" creationId="{DAF9B5B4-E55C-4489-9953-9A21ED10319D}"/>
          </ac:picMkLst>
        </pc:picChg>
      </pc:sldChg>
      <pc:sldChg chg="addSp delSp modSp new mod">
        <pc:chgData name="Truong Hoang Linh" userId="bae046a27722609d" providerId="LiveId" clId="{D452CD33-28A5-4D79-B892-A0B2A4854614}" dt="2021-10-15T07:30:45.244" v="5442" actId="478"/>
        <pc:sldMkLst>
          <pc:docMk/>
          <pc:sldMk cId="1730460238" sldId="345"/>
        </pc:sldMkLst>
        <pc:spChg chg="del">
          <ac:chgData name="Truong Hoang Linh" userId="bae046a27722609d" providerId="LiveId" clId="{D452CD33-28A5-4D79-B892-A0B2A4854614}" dt="2021-10-15T07:26:34.422" v="5432" actId="478"/>
          <ac:spMkLst>
            <pc:docMk/>
            <pc:sldMk cId="1730460238" sldId="345"/>
            <ac:spMk id="2" creationId="{DAD259D7-E6D9-40D9-8B4A-F0969ACABBC5}"/>
          </ac:spMkLst>
        </pc:spChg>
        <pc:spChg chg="add del mod">
          <ac:chgData name="Truong Hoang Linh" userId="bae046a27722609d" providerId="LiveId" clId="{D452CD33-28A5-4D79-B892-A0B2A4854614}" dt="2021-10-15T07:30:45.244" v="5442" actId="478"/>
          <ac:spMkLst>
            <pc:docMk/>
            <pc:sldMk cId="1730460238" sldId="345"/>
            <ac:spMk id="7" creationId="{F15FC615-AB8D-4BBD-92BE-A76D32EA811A}"/>
          </ac:spMkLst>
        </pc:spChg>
        <pc:picChg chg="add mod">
          <ac:chgData name="Truong Hoang Linh" userId="bae046a27722609d" providerId="LiveId" clId="{D452CD33-28A5-4D79-B892-A0B2A4854614}" dt="2021-10-15T07:26:31.568" v="5431" actId="1076"/>
          <ac:picMkLst>
            <pc:docMk/>
            <pc:sldMk cId="1730460238" sldId="345"/>
            <ac:picMk id="5" creationId="{5310546B-6924-4174-8467-FDE3A5C5D286}"/>
          </ac:picMkLst>
        </pc:picChg>
      </pc:sldChg>
      <pc:sldChg chg="delSp modSp add mod ord delAnim modAnim">
        <pc:chgData name="Truong Hoang Linh" userId="bae046a27722609d" providerId="LiveId" clId="{D452CD33-28A5-4D79-B892-A0B2A4854614}" dt="2021-10-15T07:51:45.841" v="5908" actId="404"/>
        <pc:sldMkLst>
          <pc:docMk/>
          <pc:sldMk cId="531361480" sldId="346"/>
        </pc:sldMkLst>
        <pc:spChg chg="mod">
          <ac:chgData name="Truong Hoang Linh" userId="bae046a27722609d" providerId="LiveId" clId="{D452CD33-28A5-4D79-B892-A0B2A4854614}" dt="2021-10-15T07:51:45.841" v="5908" actId="404"/>
          <ac:spMkLst>
            <pc:docMk/>
            <pc:sldMk cId="531361480" sldId="346"/>
            <ac:spMk id="9" creationId="{FEFC8540-084D-466A-A3A6-85AF6750201B}"/>
          </ac:spMkLst>
        </pc:spChg>
        <pc:picChg chg="del">
          <ac:chgData name="Truong Hoang Linh" userId="bae046a27722609d" providerId="LiveId" clId="{D452CD33-28A5-4D79-B892-A0B2A4854614}" dt="2021-10-15T07:30:48.404" v="5444" actId="478"/>
          <ac:picMkLst>
            <pc:docMk/>
            <pc:sldMk cId="531361480" sldId="346"/>
            <ac:picMk id="4" creationId="{B0A90981-1F6C-4F80-8676-696EEAA6941C}"/>
          </ac:picMkLst>
        </pc:picChg>
        <pc:picChg chg="del">
          <ac:chgData name="Truong Hoang Linh" userId="bae046a27722609d" providerId="LiveId" clId="{D452CD33-28A5-4D79-B892-A0B2A4854614}" dt="2021-10-15T07:30:48.106" v="5443" actId="478"/>
          <ac:picMkLst>
            <pc:docMk/>
            <pc:sldMk cId="531361480" sldId="346"/>
            <ac:picMk id="8" creationId="{DAF9B5B4-E55C-4489-9953-9A21ED10319D}"/>
          </ac:picMkLst>
        </pc:picChg>
      </pc:sldChg>
      <pc:sldMasterChg chg="modSp modTransition modSldLayout">
        <pc:chgData name="Truong Hoang Linh" userId="bae046a27722609d" providerId="LiveId" clId="{D452CD33-28A5-4D79-B892-A0B2A4854614}" dt="2021-10-14T08:51:12.515" v="3152"/>
        <pc:sldMasterMkLst>
          <pc:docMk/>
          <pc:sldMasterMk cId="3750171755" sldId="2147483672"/>
        </pc:sldMasterMkLst>
        <pc:spChg chg="mod">
          <ac:chgData name="Truong Hoang Linh" userId="bae046a27722609d" providerId="LiveId" clId="{D452CD33-28A5-4D79-B892-A0B2A4854614}" dt="2021-10-14T08:51:12.515" v="3152"/>
          <ac:spMkLst>
            <pc:docMk/>
            <pc:sldMasterMk cId="3750171755" sldId="2147483672"/>
            <ac:spMk id="1030" creationId="{00000000-0000-0000-0000-000000000000}"/>
          </ac:spMkLst>
        </pc:spChg>
        <pc:spChg chg="mod">
          <ac:chgData name="Truong Hoang Linh" userId="bae046a27722609d" providerId="LiveId" clId="{D452CD33-28A5-4D79-B892-A0B2A4854614}" dt="2021-10-14T08:51:12.515" v="3152"/>
          <ac:spMkLst>
            <pc:docMk/>
            <pc:sldMasterMk cId="3750171755" sldId="2147483672"/>
            <ac:spMk id="2052" creationId="{00000000-0000-0000-0000-000000000000}"/>
          </ac:spMkLst>
        </pc:spChg>
        <pc:spChg chg="mod">
          <ac:chgData name="Truong Hoang Linh" userId="bae046a27722609d" providerId="LiveId" clId="{D452CD33-28A5-4D79-B892-A0B2A4854614}" dt="2021-10-14T08:51:12.515" v="3152"/>
          <ac:spMkLst>
            <pc:docMk/>
            <pc:sldMasterMk cId="3750171755" sldId="2147483672"/>
            <ac:spMk id="2053" creationId="{00000000-0000-0000-0000-000000000000}"/>
          </ac:spMkLst>
        </pc:spChg>
        <pc:spChg chg="mod">
          <ac:chgData name="Truong Hoang Linh" userId="bae046a27722609d" providerId="LiveId" clId="{D452CD33-28A5-4D79-B892-A0B2A4854614}" dt="2021-10-14T08:51:12.515" v="3152"/>
          <ac:spMkLst>
            <pc:docMk/>
            <pc:sldMasterMk cId="3750171755" sldId="2147483672"/>
            <ac:spMk id="4103" creationId="{00000000-0000-0000-0000-000000000000}"/>
          </ac:spMkLst>
        </pc:spChg>
        <pc:picChg chg="mod">
          <ac:chgData name="Truong Hoang Linh" userId="bae046a27722609d" providerId="LiveId" clId="{D452CD33-28A5-4D79-B892-A0B2A4854614}" dt="2021-10-14T08:51:12.515" v="3152"/>
          <ac:picMkLst>
            <pc:docMk/>
            <pc:sldMasterMk cId="3750171755" sldId="2147483672"/>
            <ac:picMk id="2050" creationId="{00000000-0000-0000-0000-000000000000}"/>
          </ac:picMkLst>
        </pc:picChg>
        <pc:picChg chg="mod">
          <ac:chgData name="Truong Hoang Linh" userId="bae046a27722609d" providerId="LiveId" clId="{D452CD33-28A5-4D79-B892-A0B2A4854614}" dt="2021-10-14T08:51:12.515" v="3152"/>
          <ac:picMkLst>
            <pc:docMk/>
            <pc:sldMasterMk cId="3750171755" sldId="2147483672"/>
            <ac:picMk id="2055" creationId="{00000000-0000-0000-0000-000000000000}"/>
          </ac:picMkLst>
        </pc:picChg>
        <pc:sldLayoutChg chg="modSp modTransition">
          <pc:chgData name="Truong Hoang Linh" userId="bae046a27722609d" providerId="LiveId" clId="{D452CD33-28A5-4D79-B892-A0B2A4854614}" dt="2021-10-14T08:51:12.515" v="3152"/>
          <pc:sldLayoutMkLst>
            <pc:docMk/>
            <pc:sldMasterMk cId="3750171755" sldId="2147483672"/>
            <pc:sldLayoutMk cId="3321558305" sldId="2147483673"/>
          </pc:sldLayoutMkLst>
          <pc:spChg chg="mod">
            <ac:chgData name="Truong Hoang Linh" userId="bae046a27722609d" providerId="LiveId" clId="{D452CD33-28A5-4D79-B892-A0B2A4854614}" dt="2021-10-14T08:51:12.515" v="3152"/>
            <ac:spMkLst>
              <pc:docMk/>
              <pc:sldMasterMk cId="3750171755" sldId="2147483672"/>
              <pc:sldLayoutMk cId="3321558305" sldId="2147483673"/>
              <ac:spMk id="5" creationId="{00000000-0000-0000-0000-000000000000}"/>
            </ac:spMkLst>
          </pc:spChg>
          <pc:spChg chg="mod">
            <ac:chgData name="Truong Hoang Linh" userId="bae046a27722609d" providerId="LiveId" clId="{D452CD33-28A5-4D79-B892-A0B2A4854614}" dt="2021-10-14T08:51:12.515" v="3152"/>
            <ac:spMkLst>
              <pc:docMk/>
              <pc:sldMasterMk cId="3750171755" sldId="2147483672"/>
              <pc:sldLayoutMk cId="3321558305" sldId="2147483673"/>
              <ac:spMk id="5122" creationId="{00000000-0000-0000-0000-000000000000}"/>
            </ac:spMkLst>
          </pc:spChg>
          <pc:spChg chg="mod">
            <ac:chgData name="Truong Hoang Linh" userId="bae046a27722609d" providerId="LiveId" clId="{D452CD33-28A5-4D79-B892-A0B2A4854614}" dt="2021-10-14T08:51:12.515" v="3152"/>
            <ac:spMkLst>
              <pc:docMk/>
              <pc:sldMasterMk cId="3750171755" sldId="2147483672"/>
              <pc:sldLayoutMk cId="3321558305" sldId="2147483673"/>
              <ac:spMk id="5123" creationId="{00000000-0000-0000-0000-000000000000}"/>
            </ac:spMkLst>
          </pc:spChg>
          <pc:picChg chg="mod">
            <ac:chgData name="Truong Hoang Linh" userId="bae046a27722609d" providerId="LiveId" clId="{D452CD33-28A5-4D79-B892-A0B2A4854614}" dt="2021-10-14T08:51:12.515" v="3152"/>
            <ac:picMkLst>
              <pc:docMk/>
              <pc:sldMasterMk cId="3750171755" sldId="2147483672"/>
              <pc:sldLayoutMk cId="3321558305" sldId="2147483673"/>
              <ac:picMk id="4" creationId="{00000000-0000-0000-0000-000000000000}"/>
            </ac:picMkLst>
          </pc:picChg>
          <pc:picChg chg="mod">
            <ac:chgData name="Truong Hoang Linh" userId="bae046a27722609d" providerId="LiveId" clId="{D452CD33-28A5-4D79-B892-A0B2A4854614}" dt="2021-10-14T08:51:12.515" v="3152"/>
            <ac:picMkLst>
              <pc:docMk/>
              <pc:sldMasterMk cId="3750171755" sldId="2147483672"/>
              <pc:sldLayoutMk cId="3321558305" sldId="2147483673"/>
              <ac:picMk id="6" creationId="{00000000-0000-0000-0000-000000000000}"/>
            </ac:picMkLst>
          </pc:picChg>
        </pc:sldLayoutChg>
        <pc:sldLayoutChg chg="modTransition">
          <pc:chgData name="Truong Hoang Linh" userId="bae046a27722609d" providerId="LiveId" clId="{D452CD33-28A5-4D79-B892-A0B2A4854614}" dt="2021-10-13T02:23:18.203" v="505"/>
          <pc:sldLayoutMkLst>
            <pc:docMk/>
            <pc:sldMasterMk cId="3750171755" sldId="2147483672"/>
            <pc:sldLayoutMk cId="4188088043" sldId="2147483674"/>
          </pc:sldLayoutMkLst>
        </pc:sldLayoutChg>
        <pc:sldLayoutChg chg="modSp modTransition">
          <pc:chgData name="Truong Hoang Linh" userId="bae046a27722609d" providerId="LiveId" clId="{D452CD33-28A5-4D79-B892-A0B2A4854614}" dt="2021-10-14T08:51:12.515" v="3152"/>
          <pc:sldLayoutMkLst>
            <pc:docMk/>
            <pc:sldMasterMk cId="3750171755" sldId="2147483672"/>
            <pc:sldLayoutMk cId="3509590" sldId="2147483675"/>
          </pc:sldLayoutMkLst>
          <pc:spChg chg="mod">
            <ac:chgData name="Truong Hoang Linh" userId="bae046a27722609d" providerId="LiveId" clId="{D452CD33-28A5-4D79-B892-A0B2A4854614}" dt="2021-10-14T08:51:12.515" v="3152"/>
            <ac:spMkLst>
              <pc:docMk/>
              <pc:sldMasterMk cId="3750171755" sldId="2147483672"/>
              <pc:sldLayoutMk cId="3509590" sldId="2147483675"/>
              <ac:spMk id="2" creationId="{00000000-0000-0000-0000-000000000000}"/>
            </ac:spMkLst>
          </pc:spChg>
          <pc:spChg chg="mod">
            <ac:chgData name="Truong Hoang Linh" userId="bae046a27722609d" providerId="LiveId" clId="{D452CD33-28A5-4D79-B892-A0B2A4854614}" dt="2021-10-14T08:51:12.515" v="3152"/>
            <ac:spMkLst>
              <pc:docMk/>
              <pc:sldMasterMk cId="3750171755" sldId="2147483672"/>
              <pc:sldLayoutMk cId="3509590" sldId="2147483675"/>
              <ac:spMk id="3" creationId="{00000000-0000-0000-0000-000000000000}"/>
            </ac:spMkLst>
          </pc:spChg>
        </pc:sldLayoutChg>
        <pc:sldLayoutChg chg="modSp modTransition">
          <pc:chgData name="Truong Hoang Linh" userId="bae046a27722609d" providerId="LiveId" clId="{D452CD33-28A5-4D79-B892-A0B2A4854614}" dt="2021-10-14T08:51:12.515" v="3152"/>
          <pc:sldLayoutMkLst>
            <pc:docMk/>
            <pc:sldMasterMk cId="3750171755" sldId="2147483672"/>
            <pc:sldLayoutMk cId="3834597869" sldId="2147483676"/>
          </pc:sldLayoutMkLst>
          <pc:spChg chg="mod">
            <ac:chgData name="Truong Hoang Linh" userId="bae046a27722609d" providerId="LiveId" clId="{D452CD33-28A5-4D79-B892-A0B2A4854614}" dt="2021-10-14T08:51:12.515" v="3152"/>
            <ac:spMkLst>
              <pc:docMk/>
              <pc:sldMasterMk cId="3750171755" sldId="2147483672"/>
              <pc:sldLayoutMk cId="3834597869" sldId="2147483676"/>
              <ac:spMk id="3" creationId="{00000000-0000-0000-0000-000000000000}"/>
            </ac:spMkLst>
          </pc:spChg>
          <pc:spChg chg="mod">
            <ac:chgData name="Truong Hoang Linh" userId="bae046a27722609d" providerId="LiveId" clId="{D452CD33-28A5-4D79-B892-A0B2A4854614}" dt="2021-10-14T08:51:12.515" v="3152"/>
            <ac:spMkLst>
              <pc:docMk/>
              <pc:sldMasterMk cId="3750171755" sldId="2147483672"/>
              <pc:sldLayoutMk cId="3834597869" sldId="2147483676"/>
              <ac:spMk id="4" creationId="{00000000-0000-0000-0000-000000000000}"/>
            </ac:spMkLst>
          </pc:spChg>
        </pc:sldLayoutChg>
        <pc:sldLayoutChg chg="modSp modTransition">
          <pc:chgData name="Truong Hoang Linh" userId="bae046a27722609d" providerId="LiveId" clId="{D452CD33-28A5-4D79-B892-A0B2A4854614}" dt="2021-10-14T08:51:12.515" v="3152"/>
          <pc:sldLayoutMkLst>
            <pc:docMk/>
            <pc:sldMasterMk cId="3750171755" sldId="2147483672"/>
            <pc:sldLayoutMk cId="2087003557" sldId="2147483677"/>
          </pc:sldLayoutMkLst>
          <pc:spChg chg="mod">
            <ac:chgData name="Truong Hoang Linh" userId="bae046a27722609d" providerId="LiveId" clId="{D452CD33-28A5-4D79-B892-A0B2A4854614}" dt="2021-10-14T08:51:12.515" v="3152"/>
            <ac:spMkLst>
              <pc:docMk/>
              <pc:sldMasterMk cId="3750171755" sldId="2147483672"/>
              <pc:sldLayoutMk cId="2087003557" sldId="2147483677"/>
              <ac:spMk id="2" creationId="{00000000-0000-0000-0000-000000000000}"/>
            </ac:spMkLst>
          </pc:spChg>
          <pc:spChg chg="mod">
            <ac:chgData name="Truong Hoang Linh" userId="bae046a27722609d" providerId="LiveId" clId="{D452CD33-28A5-4D79-B892-A0B2A4854614}" dt="2021-10-14T08:51:12.515" v="3152"/>
            <ac:spMkLst>
              <pc:docMk/>
              <pc:sldMasterMk cId="3750171755" sldId="2147483672"/>
              <pc:sldLayoutMk cId="2087003557" sldId="2147483677"/>
              <ac:spMk id="3" creationId="{00000000-0000-0000-0000-000000000000}"/>
            </ac:spMkLst>
          </pc:spChg>
          <pc:spChg chg="mod">
            <ac:chgData name="Truong Hoang Linh" userId="bae046a27722609d" providerId="LiveId" clId="{D452CD33-28A5-4D79-B892-A0B2A4854614}" dt="2021-10-14T08:51:12.515" v="3152"/>
            <ac:spMkLst>
              <pc:docMk/>
              <pc:sldMasterMk cId="3750171755" sldId="2147483672"/>
              <pc:sldLayoutMk cId="2087003557" sldId="2147483677"/>
              <ac:spMk id="4" creationId="{00000000-0000-0000-0000-000000000000}"/>
            </ac:spMkLst>
          </pc:spChg>
          <pc:spChg chg="mod">
            <ac:chgData name="Truong Hoang Linh" userId="bae046a27722609d" providerId="LiveId" clId="{D452CD33-28A5-4D79-B892-A0B2A4854614}" dt="2021-10-14T08:51:12.515" v="3152"/>
            <ac:spMkLst>
              <pc:docMk/>
              <pc:sldMasterMk cId="3750171755" sldId="2147483672"/>
              <pc:sldLayoutMk cId="2087003557" sldId="2147483677"/>
              <ac:spMk id="5" creationId="{00000000-0000-0000-0000-000000000000}"/>
            </ac:spMkLst>
          </pc:spChg>
          <pc:spChg chg="mod">
            <ac:chgData name="Truong Hoang Linh" userId="bae046a27722609d" providerId="LiveId" clId="{D452CD33-28A5-4D79-B892-A0B2A4854614}" dt="2021-10-14T08:51:12.515" v="3152"/>
            <ac:spMkLst>
              <pc:docMk/>
              <pc:sldMasterMk cId="3750171755" sldId="2147483672"/>
              <pc:sldLayoutMk cId="2087003557" sldId="2147483677"/>
              <ac:spMk id="6" creationId="{00000000-0000-0000-0000-000000000000}"/>
            </ac:spMkLst>
          </pc:spChg>
        </pc:sldLayoutChg>
        <pc:sldLayoutChg chg="modTransition">
          <pc:chgData name="Truong Hoang Linh" userId="bae046a27722609d" providerId="LiveId" clId="{D452CD33-28A5-4D79-B892-A0B2A4854614}" dt="2021-10-13T02:23:18.203" v="505"/>
          <pc:sldLayoutMkLst>
            <pc:docMk/>
            <pc:sldMasterMk cId="3750171755" sldId="2147483672"/>
            <pc:sldLayoutMk cId="2632517810" sldId="2147483678"/>
          </pc:sldLayoutMkLst>
        </pc:sldLayoutChg>
        <pc:sldLayoutChg chg="modTransition">
          <pc:chgData name="Truong Hoang Linh" userId="bae046a27722609d" providerId="LiveId" clId="{D452CD33-28A5-4D79-B892-A0B2A4854614}" dt="2021-10-13T02:23:18.203" v="505"/>
          <pc:sldLayoutMkLst>
            <pc:docMk/>
            <pc:sldMasterMk cId="3750171755" sldId="2147483672"/>
            <pc:sldLayoutMk cId="3843731802" sldId="2147483679"/>
          </pc:sldLayoutMkLst>
        </pc:sldLayoutChg>
        <pc:sldLayoutChg chg="modSp modTransition">
          <pc:chgData name="Truong Hoang Linh" userId="bae046a27722609d" providerId="LiveId" clId="{D452CD33-28A5-4D79-B892-A0B2A4854614}" dt="2021-10-14T08:51:12.515" v="3152"/>
          <pc:sldLayoutMkLst>
            <pc:docMk/>
            <pc:sldMasterMk cId="3750171755" sldId="2147483672"/>
            <pc:sldLayoutMk cId="3446538236" sldId="2147483680"/>
          </pc:sldLayoutMkLst>
          <pc:spChg chg="mod">
            <ac:chgData name="Truong Hoang Linh" userId="bae046a27722609d" providerId="LiveId" clId="{D452CD33-28A5-4D79-B892-A0B2A4854614}" dt="2021-10-14T08:51:12.515" v="3152"/>
            <ac:spMkLst>
              <pc:docMk/>
              <pc:sldMasterMk cId="3750171755" sldId="2147483672"/>
              <pc:sldLayoutMk cId="3446538236" sldId="2147483680"/>
              <ac:spMk id="2" creationId="{00000000-0000-0000-0000-000000000000}"/>
            </ac:spMkLst>
          </pc:spChg>
          <pc:spChg chg="mod">
            <ac:chgData name="Truong Hoang Linh" userId="bae046a27722609d" providerId="LiveId" clId="{D452CD33-28A5-4D79-B892-A0B2A4854614}" dt="2021-10-14T08:51:12.515" v="3152"/>
            <ac:spMkLst>
              <pc:docMk/>
              <pc:sldMasterMk cId="3750171755" sldId="2147483672"/>
              <pc:sldLayoutMk cId="3446538236" sldId="2147483680"/>
              <ac:spMk id="3" creationId="{00000000-0000-0000-0000-000000000000}"/>
            </ac:spMkLst>
          </pc:spChg>
          <pc:spChg chg="mod">
            <ac:chgData name="Truong Hoang Linh" userId="bae046a27722609d" providerId="LiveId" clId="{D452CD33-28A5-4D79-B892-A0B2A4854614}" dt="2021-10-14T08:51:12.515" v="3152"/>
            <ac:spMkLst>
              <pc:docMk/>
              <pc:sldMasterMk cId="3750171755" sldId="2147483672"/>
              <pc:sldLayoutMk cId="3446538236" sldId="2147483680"/>
              <ac:spMk id="4" creationId="{00000000-0000-0000-0000-000000000000}"/>
            </ac:spMkLst>
          </pc:spChg>
        </pc:sldLayoutChg>
        <pc:sldLayoutChg chg="modSp modTransition">
          <pc:chgData name="Truong Hoang Linh" userId="bae046a27722609d" providerId="LiveId" clId="{D452CD33-28A5-4D79-B892-A0B2A4854614}" dt="2021-10-14T08:51:12.515" v="3152"/>
          <pc:sldLayoutMkLst>
            <pc:docMk/>
            <pc:sldMasterMk cId="3750171755" sldId="2147483672"/>
            <pc:sldLayoutMk cId="3390408326" sldId="2147483681"/>
          </pc:sldLayoutMkLst>
          <pc:spChg chg="mod">
            <ac:chgData name="Truong Hoang Linh" userId="bae046a27722609d" providerId="LiveId" clId="{D452CD33-28A5-4D79-B892-A0B2A4854614}" dt="2021-10-14T08:51:12.515" v="3152"/>
            <ac:spMkLst>
              <pc:docMk/>
              <pc:sldMasterMk cId="3750171755" sldId="2147483672"/>
              <pc:sldLayoutMk cId="3390408326" sldId="2147483681"/>
              <ac:spMk id="2" creationId="{00000000-0000-0000-0000-000000000000}"/>
            </ac:spMkLst>
          </pc:spChg>
          <pc:spChg chg="mod">
            <ac:chgData name="Truong Hoang Linh" userId="bae046a27722609d" providerId="LiveId" clId="{D452CD33-28A5-4D79-B892-A0B2A4854614}" dt="2021-10-14T08:51:12.515" v="3152"/>
            <ac:spMkLst>
              <pc:docMk/>
              <pc:sldMasterMk cId="3750171755" sldId="2147483672"/>
              <pc:sldLayoutMk cId="3390408326" sldId="2147483681"/>
              <ac:spMk id="3" creationId="{00000000-0000-0000-0000-000000000000}"/>
            </ac:spMkLst>
          </pc:spChg>
          <pc:spChg chg="mod">
            <ac:chgData name="Truong Hoang Linh" userId="bae046a27722609d" providerId="LiveId" clId="{D452CD33-28A5-4D79-B892-A0B2A4854614}" dt="2021-10-14T08:51:12.515" v="3152"/>
            <ac:spMkLst>
              <pc:docMk/>
              <pc:sldMasterMk cId="3750171755" sldId="2147483672"/>
              <pc:sldLayoutMk cId="3390408326" sldId="2147483681"/>
              <ac:spMk id="4" creationId="{00000000-0000-0000-0000-000000000000}"/>
            </ac:spMkLst>
          </pc:spChg>
        </pc:sldLayoutChg>
        <pc:sldLayoutChg chg="modTransition">
          <pc:chgData name="Truong Hoang Linh" userId="bae046a27722609d" providerId="LiveId" clId="{D452CD33-28A5-4D79-B892-A0B2A4854614}" dt="2021-10-13T02:23:18.203" v="505"/>
          <pc:sldLayoutMkLst>
            <pc:docMk/>
            <pc:sldMasterMk cId="3750171755" sldId="2147483672"/>
            <pc:sldLayoutMk cId="3941304960" sldId="2147483682"/>
          </pc:sldLayoutMkLst>
        </pc:sldLayoutChg>
        <pc:sldLayoutChg chg="modSp modTransition">
          <pc:chgData name="Truong Hoang Linh" userId="bae046a27722609d" providerId="LiveId" clId="{D452CD33-28A5-4D79-B892-A0B2A4854614}" dt="2021-10-14T08:51:12.515" v="3152"/>
          <pc:sldLayoutMkLst>
            <pc:docMk/>
            <pc:sldMasterMk cId="3750171755" sldId="2147483672"/>
            <pc:sldLayoutMk cId="162835495" sldId="2147483683"/>
          </pc:sldLayoutMkLst>
          <pc:spChg chg="mod">
            <ac:chgData name="Truong Hoang Linh" userId="bae046a27722609d" providerId="LiveId" clId="{D452CD33-28A5-4D79-B892-A0B2A4854614}" dt="2021-10-14T08:51:12.515" v="3152"/>
            <ac:spMkLst>
              <pc:docMk/>
              <pc:sldMasterMk cId="3750171755" sldId="2147483672"/>
              <pc:sldLayoutMk cId="162835495" sldId="2147483683"/>
              <ac:spMk id="2" creationId="{00000000-0000-0000-0000-000000000000}"/>
            </ac:spMkLst>
          </pc:spChg>
          <pc:spChg chg="mod">
            <ac:chgData name="Truong Hoang Linh" userId="bae046a27722609d" providerId="LiveId" clId="{D452CD33-28A5-4D79-B892-A0B2A4854614}" dt="2021-10-14T08:51:12.515" v="3152"/>
            <ac:spMkLst>
              <pc:docMk/>
              <pc:sldMasterMk cId="3750171755" sldId="2147483672"/>
              <pc:sldLayoutMk cId="162835495" sldId="2147483683"/>
              <ac:spMk id="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9CB8D9-08EC-894A-A39B-405DFD4A6A21}" type="datetimeFigureOut">
              <a:rPr kumimoji="1" lang="zh-TW" altLang="en-US" smtClean="0"/>
              <a:t>2021/10/29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BA171-0D61-A044-89F9-7B5B1923307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96986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9" descr="123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4653" y="5454388"/>
            <a:ext cx="9170377" cy="283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13"/>
          <p:cNvSpPr>
            <a:spLocks noChangeShapeType="1"/>
          </p:cNvSpPr>
          <p:nvPr/>
        </p:nvSpPr>
        <p:spPr bwMode="auto">
          <a:xfrm>
            <a:off x="419102" y="1071562"/>
            <a:ext cx="8305800" cy="0"/>
          </a:xfrm>
          <a:prstGeom prst="line">
            <a:avLst/>
          </a:prstGeom>
          <a:noFill/>
          <a:ln w="76200" cmpd="thinThick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TW" altLang="en-US" sz="1350">
              <a:ea typeface="新細明體" pitchFamily="18" charset="-120"/>
            </a:endParaRPr>
          </a:p>
        </p:txBody>
      </p:sp>
      <p:pic>
        <p:nvPicPr>
          <p:cNvPr id="6" name="Picture 14" descr="圖片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42496" y="-162718"/>
            <a:ext cx="1976804" cy="1185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2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1775360"/>
            <a:ext cx="7772400" cy="1382449"/>
          </a:xfrm>
        </p:spPr>
        <p:txBody>
          <a:bodyPr/>
          <a:lstStyle>
            <a:lvl1pPr>
              <a:defRPr sz="3300" i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17940"/>
            <a:ext cx="6400800" cy="960438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100"/>
            </a:lvl1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7" name="Rectangle 103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EC4BEC7-3363-4802-ADC8-4476893497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1558305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C4BEC7-3363-4802-ADC8-4476893497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1304960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42101" y="201087"/>
            <a:ext cx="2070100" cy="5136886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31801" y="201087"/>
            <a:ext cx="6057900" cy="5136886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C4BEC7-3363-4802-ADC8-4476893497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835495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57172" indent="-257172">
              <a:defRPr kumimoji="1" lang="zh-TW" altLang="en-US" sz="2100" b="1" dirty="0" smtClean="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marL="257172" lvl="0" indent="-257172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n"/>
            </a:pPr>
            <a:r>
              <a:rPr lang="zh-TW" altLang="en-US"/>
              <a:t>按一下以編輯母片文字樣式</a:t>
            </a:r>
          </a:p>
          <a:p>
            <a:pPr marL="257172" lvl="1" indent="-257172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n"/>
            </a:pPr>
            <a:r>
              <a:rPr lang="zh-TW" altLang="en-US"/>
              <a:t>第二層</a:t>
            </a:r>
          </a:p>
          <a:p>
            <a:pPr marL="257172" lvl="2" indent="-257172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n"/>
            </a:pPr>
            <a:r>
              <a:rPr lang="zh-TW" altLang="en-US"/>
              <a:t>第三層</a:t>
            </a:r>
          </a:p>
          <a:p>
            <a:pPr marL="257172" lvl="3" indent="-257172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n"/>
            </a:pPr>
            <a:r>
              <a:rPr lang="zh-TW" altLang="en-US"/>
              <a:t>第四層</a:t>
            </a:r>
          </a:p>
          <a:p>
            <a:pPr marL="257172" lvl="4" indent="-257172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n"/>
            </a:pPr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C4BEC7-3363-4802-ADC8-4476893497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8088043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4" y="3672420"/>
            <a:ext cx="7772400" cy="1135062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4" y="2422261"/>
            <a:ext cx="7772400" cy="1250156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96" indent="0">
              <a:buNone/>
              <a:defRPr sz="1350"/>
            </a:lvl2pPr>
            <a:lvl3pPr marL="685793" indent="0">
              <a:buNone/>
              <a:defRPr sz="1200"/>
            </a:lvl3pPr>
            <a:lvl4pPr marL="1028690" indent="0">
              <a:buNone/>
              <a:defRPr sz="1050"/>
            </a:lvl4pPr>
            <a:lvl5pPr marL="1371587" indent="0">
              <a:buNone/>
              <a:defRPr sz="1050"/>
            </a:lvl5pPr>
            <a:lvl6pPr marL="1714483" indent="0">
              <a:buNone/>
              <a:defRPr sz="1050"/>
            </a:lvl6pPr>
            <a:lvl7pPr marL="2057379" indent="0">
              <a:buNone/>
              <a:defRPr sz="1050"/>
            </a:lvl7pPr>
            <a:lvl8pPr marL="2400276" indent="0">
              <a:buNone/>
              <a:defRPr sz="1050"/>
            </a:lvl8pPr>
            <a:lvl9pPr marL="2743173" indent="0">
              <a:buNone/>
              <a:defRPr sz="10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C4BEC7-3363-4802-ADC8-4476893497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9590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31802" y="1297785"/>
            <a:ext cx="4064000" cy="404018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2" y="1297785"/>
            <a:ext cx="4064000" cy="404018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C4BEC7-3363-4802-ADC8-4476893497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4597869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6" indent="0">
              <a:buNone/>
              <a:defRPr sz="1500" b="1"/>
            </a:lvl2pPr>
            <a:lvl3pPr marL="685793" indent="0">
              <a:buNone/>
              <a:defRPr sz="1350" b="1"/>
            </a:lvl3pPr>
            <a:lvl4pPr marL="1028690" indent="0">
              <a:buNone/>
              <a:defRPr sz="1200" b="1"/>
            </a:lvl4pPr>
            <a:lvl5pPr marL="1371587" indent="0">
              <a:buNone/>
              <a:defRPr sz="1200" b="1"/>
            </a:lvl5pPr>
            <a:lvl6pPr marL="1714483" indent="0">
              <a:buNone/>
              <a:defRPr sz="1200" b="1"/>
            </a:lvl6pPr>
            <a:lvl7pPr marL="2057379" indent="0">
              <a:buNone/>
              <a:defRPr sz="1200" b="1"/>
            </a:lvl7pPr>
            <a:lvl8pPr marL="2400276" indent="0">
              <a:buNone/>
              <a:defRPr sz="1200" b="1"/>
            </a:lvl8pPr>
            <a:lvl9pPr marL="2743173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6" cy="53313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6" indent="0">
              <a:buNone/>
              <a:defRPr sz="1500" b="1"/>
            </a:lvl2pPr>
            <a:lvl3pPr marL="685793" indent="0">
              <a:buNone/>
              <a:defRPr sz="1350" b="1"/>
            </a:lvl3pPr>
            <a:lvl4pPr marL="1028690" indent="0">
              <a:buNone/>
              <a:defRPr sz="1200" b="1"/>
            </a:lvl4pPr>
            <a:lvl5pPr marL="1371587" indent="0">
              <a:buNone/>
              <a:defRPr sz="1200" b="1"/>
            </a:lvl5pPr>
            <a:lvl6pPr marL="1714483" indent="0">
              <a:buNone/>
              <a:defRPr sz="1200" b="1"/>
            </a:lvl6pPr>
            <a:lvl7pPr marL="2057379" indent="0">
              <a:buNone/>
              <a:defRPr sz="1200" b="1"/>
            </a:lvl7pPr>
            <a:lvl8pPr marL="2400276" indent="0">
              <a:buNone/>
              <a:defRPr sz="1200" b="1"/>
            </a:lvl8pPr>
            <a:lvl9pPr marL="2743173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6" cy="329274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C4BEC7-3363-4802-ADC8-4476893497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7003557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C4BEC7-3363-4802-ADC8-4476893497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2517810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C4BEC7-3363-4802-ADC8-4476893497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3731802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5" y="227541"/>
            <a:ext cx="3008314" cy="968376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27545"/>
            <a:ext cx="5111750" cy="487759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5" y="1195920"/>
            <a:ext cx="3008314" cy="3909219"/>
          </a:xfrm>
        </p:spPr>
        <p:txBody>
          <a:bodyPr/>
          <a:lstStyle>
            <a:lvl1pPr marL="0" indent="0">
              <a:buNone/>
              <a:defRPr sz="1050"/>
            </a:lvl1pPr>
            <a:lvl2pPr marL="342896" indent="0">
              <a:buNone/>
              <a:defRPr sz="900"/>
            </a:lvl2pPr>
            <a:lvl3pPr marL="685793" indent="0">
              <a:buNone/>
              <a:defRPr sz="750"/>
            </a:lvl3pPr>
            <a:lvl4pPr marL="1028690" indent="0">
              <a:buNone/>
              <a:defRPr sz="675"/>
            </a:lvl4pPr>
            <a:lvl5pPr marL="1371587" indent="0">
              <a:buNone/>
              <a:defRPr sz="675"/>
            </a:lvl5pPr>
            <a:lvl6pPr marL="1714483" indent="0">
              <a:buNone/>
              <a:defRPr sz="675"/>
            </a:lvl6pPr>
            <a:lvl7pPr marL="2057379" indent="0">
              <a:buNone/>
              <a:defRPr sz="675"/>
            </a:lvl7pPr>
            <a:lvl8pPr marL="2400276" indent="0">
              <a:buNone/>
              <a:defRPr sz="675"/>
            </a:lvl8pPr>
            <a:lvl9pPr marL="2743173" indent="0">
              <a:buNone/>
              <a:defRPr sz="67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C4BEC7-3363-4802-ADC8-4476893497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6538236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2400"/>
            </a:lvl1pPr>
            <a:lvl2pPr marL="342896" indent="0">
              <a:buNone/>
              <a:defRPr sz="2100"/>
            </a:lvl2pPr>
            <a:lvl3pPr marL="685793" indent="0">
              <a:buNone/>
              <a:defRPr sz="1800"/>
            </a:lvl3pPr>
            <a:lvl4pPr marL="1028690" indent="0">
              <a:buNone/>
              <a:defRPr sz="1500"/>
            </a:lvl4pPr>
            <a:lvl5pPr marL="1371587" indent="0">
              <a:buNone/>
              <a:defRPr sz="1500"/>
            </a:lvl5pPr>
            <a:lvl6pPr marL="1714483" indent="0">
              <a:buNone/>
              <a:defRPr sz="1500"/>
            </a:lvl6pPr>
            <a:lvl7pPr marL="2057379" indent="0">
              <a:buNone/>
              <a:defRPr sz="1500"/>
            </a:lvl7pPr>
            <a:lvl8pPr marL="2400276" indent="0">
              <a:buNone/>
              <a:defRPr sz="1500"/>
            </a:lvl8pPr>
            <a:lvl9pPr marL="2743173" indent="0">
              <a:buNone/>
              <a:defRPr sz="1500"/>
            </a:lvl9pPr>
          </a:lstStyle>
          <a:p>
            <a:pPr lvl="0"/>
            <a:r>
              <a:rPr lang="zh-TW" altLang="en-US" noProof="0"/>
              <a:t>將圖片拖曳至版面配置區或按一下圖示以新增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472788"/>
            <a:ext cx="5486400" cy="670719"/>
          </a:xfrm>
        </p:spPr>
        <p:txBody>
          <a:bodyPr/>
          <a:lstStyle>
            <a:lvl1pPr marL="0" indent="0">
              <a:buNone/>
              <a:defRPr sz="1050"/>
            </a:lvl1pPr>
            <a:lvl2pPr marL="342896" indent="0">
              <a:buNone/>
              <a:defRPr sz="900"/>
            </a:lvl2pPr>
            <a:lvl3pPr marL="685793" indent="0">
              <a:buNone/>
              <a:defRPr sz="750"/>
            </a:lvl3pPr>
            <a:lvl4pPr marL="1028690" indent="0">
              <a:buNone/>
              <a:defRPr sz="675"/>
            </a:lvl4pPr>
            <a:lvl5pPr marL="1371587" indent="0">
              <a:buNone/>
              <a:defRPr sz="675"/>
            </a:lvl5pPr>
            <a:lvl6pPr marL="1714483" indent="0">
              <a:buNone/>
              <a:defRPr sz="675"/>
            </a:lvl6pPr>
            <a:lvl7pPr marL="2057379" indent="0">
              <a:buNone/>
              <a:defRPr sz="675"/>
            </a:lvl7pPr>
            <a:lvl8pPr marL="2400276" indent="0">
              <a:buNone/>
              <a:defRPr sz="675"/>
            </a:lvl8pPr>
            <a:lvl9pPr marL="2743173" indent="0">
              <a:buNone/>
              <a:defRPr sz="67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C4BEC7-3363-4802-ADC8-4476893497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0408326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圖片 11" descr="123.pn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-14653" y="5454388"/>
            <a:ext cx="9170377" cy="283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75233" y="5491431"/>
            <a:ext cx="2133600" cy="223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 i="0">
                <a:solidFill>
                  <a:schemeClr val="bg1"/>
                </a:solidFill>
                <a:latin typeface="+mn-lt"/>
                <a:ea typeface="新細明體" pitchFamily="18" charset="-120"/>
              </a:defRPr>
            </a:lvl1pPr>
          </a:lstStyle>
          <a:p>
            <a:fld id="{FEC4BEC7-3363-4802-ADC8-44768934975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5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195152" y="119064"/>
            <a:ext cx="6337789" cy="796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05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2295" y="1160200"/>
            <a:ext cx="8279423" cy="404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  <p:sp>
        <p:nvSpPr>
          <p:cNvPr id="1030" name="Line 13"/>
          <p:cNvSpPr>
            <a:spLocks noChangeShapeType="1"/>
          </p:cNvSpPr>
          <p:nvPr/>
        </p:nvSpPr>
        <p:spPr bwMode="auto">
          <a:xfrm>
            <a:off x="419102" y="1071562"/>
            <a:ext cx="8305800" cy="0"/>
          </a:xfrm>
          <a:prstGeom prst="line">
            <a:avLst/>
          </a:prstGeom>
          <a:noFill/>
          <a:ln w="76200" cmpd="thinThick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TW" altLang="en-US" sz="1350">
              <a:ea typeface="新細明體" pitchFamily="18" charset="-120"/>
            </a:endParaRPr>
          </a:p>
        </p:txBody>
      </p:sp>
      <p:pic>
        <p:nvPicPr>
          <p:cNvPr id="2055" name="Picture 14" descr="圖片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42497" y="-162718"/>
            <a:ext cx="1623902" cy="1185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50171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cover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rgbClr val="80000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rgbClr val="800000"/>
          </a:solidFill>
          <a:latin typeface="Arial" charset="0"/>
          <a:ea typeface="標楷體" pitchFamily="65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rgbClr val="800000"/>
          </a:solidFill>
          <a:latin typeface="Arial" charset="0"/>
          <a:ea typeface="標楷體" pitchFamily="65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rgbClr val="800000"/>
          </a:solidFill>
          <a:latin typeface="Arial" charset="0"/>
          <a:ea typeface="標楷體" pitchFamily="65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rgbClr val="800000"/>
          </a:solidFill>
          <a:latin typeface="Arial" charset="0"/>
          <a:ea typeface="標楷體" pitchFamily="65" charset="-120"/>
        </a:defRPr>
      </a:lvl5pPr>
      <a:lvl6pPr marL="342896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rgbClr val="800000"/>
          </a:solidFill>
          <a:latin typeface="Arial" charset="0"/>
          <a:ea typeface="標楷體" pitchFamily="65" charset="-120"/>
        </a:defRPr>
      </a:lvl6pPr>
      <a:lvl7pPr marL="685793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rgbClr val="800000"/>
          </a:solidFill>
          <a:latin typeface="Arial" charset="0"/>
          <a:ea typeface="標楷體" pitchFamily="65" charset="-120"/>
        </a:defRPr>
      </a:lvl7pPr>
      <a:lvl8pPr marL="1028690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rgbClr val="800000"/>
          </a:solidFill>
          <a:latin typeface="Arial" charset="0"/>
          <a:ea typeface="標楷體" pitchFamily="65" charset="-120"/>
        </a:defRPr>
      </a:lvl8pPr>
      <a:lvl9pPr marL="1371587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rgbClr val="800000"/>
          </a:solidFill>
          <a:latin typeface="Arial" charset="0"/>
          <a:ea typeface="標楷體" pitchFamily="65" charset="-120"/>
        </a:defRPr>
      </a:lvl9pPr>
    </p:titleStyle>
    <p:bodyStyle>
      <a:lvl1pPr marL="257172" indent="-257172" algn="l" rtl="0" eaLnBrk="1" fontAlgn="base" hangingPunct="1">
        <a:spcBef>
          <a:spcPct val="20000"/>
        </a:spcBef>
        <a:spcAft>
          <a:spcPct val="0"/>
        </a:spcAft>
        <a:buSzPct val="60000"/>
        <a:buFont typeface="Wingdings" pitchFamily="2" charset="2"/>
        <a:buChar char="n"/>
        <a:defRPr kumimoji="1" sz="1800" b="1">
          <a:solidFill>
            <a:srgbClr val="000099"/>
          </a:solidFill>
          <a:latin typeface="+mn-lt"/>
          <a:ea typeface="+mn-ea"/>
          <a:cs typeface="+mn-cs"/>
        </a:defRPr>
      </a:lvl1pPr>
      <a:lvl2pPr marL="557207" indent="-214311" algn="l" rtl="0" eaLnBrk="1" fontAlgn="base" hangingPunct="1">
        <a:spcBef>
          <a:spcPct val="20000"/>
        </a:spcBef>
        <a:spcAft>
          <a:spcPct val="0"/>
        </a:spcAft>
        <a:buChar char="•"/>
        <a:defRPr kumimoji="1" sz="1500" b="1">
          <a:solidFill>
            <a:schemeClr val="tx1"/>
          </a:solidFill>
          <a:latin typeface="+mn-lt"/>
          <a:ea typeface="+mn-ea"/>
        </a:defRPr>
      </a:lvl2pPr>
      <a:lvl3pPr marL="857241" indent="-17144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ü"/>
        <a:defRPr kumimoji="1" sz="1800">
          <a:solidFill>
            <a:schemeClr val="tx1"/>
          </a:solidFill>
          <a:latin typeface="+mn-lt"/>
          <a:ea typeface="+mn-ea"/>
        </a:defRPr>
      </a:lvl3pPr>
      <a:lvl4pPr marL="1200138" indent="-171448" algn="l" rtl="0" eaLnBrk="1" fontAlgn="base" hangingPunct="1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Times New Roman" pitchFamily="18" charset="0"/>
          <a:ea typeface="新細明體" pitchFamily="18" charset="-120"/>
        </a:defRPr>
      </a:lvl4pPr>
      <a:lvl5pPr marL="1543035" indent="-17144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Times New Roman" pitchFamily="18" charset="0"/>
          <a:ea typeface="新細明體" pitchFamily="18" charset="-120"/>
        </a:defRPr>
      </a:lvl5pPr>
      <a:lvl6pPr marL="1885931" indent="-17144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Times New Roman" pitchFamily="18" charset="0"/>
          <a:ea typeface="新細明體" pitchFamily="18" charset="-120"/>
        </a:defRPr>
      </a:lvl6pPr>
      <a:lvl7pPr marL="2228828" indent="-17144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Times New Roman" pitchFamily="18" charset="0"/>
          <a:ea typeface="新細明體" pitchFamily="18" charset="-120"/>
        </a:defRPr>
      </a:lvl7pPr>
      <a:lvl8pPr marL="2571724" indent="-17144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Times New Roman" pitchFamily="18" charset="0"/>
          <a:ea typeface="新細明體" pitchFamily="18" charset="-120"/>
        </a:defRPr>
      </a:lvl8pPr>
      <a:lvl9pPr marL="2914621" indent="-17144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Times New Roman" pitchFamily="18" charset="0"/>
          <a:ea typeface="新細明體" pitchFamily="18" charset="-120"/>
        </a:defRPr>
      </a:lvl9pPr>
    </p:bodyStyle>
    <p:otherStyle>
      <a:defPPr>
        <a:defRPr lang="zh-TW"/>
      </a:defPPr>
      <a:lvl1pPr marL="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87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8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79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7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7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44C2D61-EFC2-4D5A-8D61-36DDAFF76A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775359"/>
            <a:ext cx="7772400" cy="1382449"/>
          </a:xfrm>
        </p:spPr>
        <p:txBody>
          <a:bodyPr/>
          <a:lstStyle/>
          <a:p>
            <a:r>
              <a:rPr lang="en-US" sz="2400" b="0" i="0" u="sng" dirty="0"/>
              <a:t>PHM Project – Report Week </a:t>
            </a:r>
            <a:r>
              <a:rPr lang="vi-VN" sz="2400" b="0" i="0" u="sng" dirty="0"/>
              <a:t>4</a:t>
            </a:r>
            <a:br>
              <a:rPr lang="en-US" sz="2400" b="0" i="0" u="sng" dirty="0"/>
            </a:br>
            <a:br>
              <a:rPr lang="en-US" dirty="0"/>
            </a:br>
            <a:r>
              <a:rPr lang="en-US" sz="3600" dirty="0"/>
              <a:t>PHM – Methodologies Review</a:t>
            </a:r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59BE58A-24F1-4C89-9724-25E038C31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817941"/>
            <a:ext cx="6400800" cy="960438"/>
          </a:xfrm>
        </p:spPr>
        <p:txBody>
          <a:bodyPr/>
          <a:lstStyle/>
          <a:p>
            <a:r>
              <a:rPr lang="en-US" dirty="0"/>
              <a:t>Truong Hoang Linh</a:t>
            </a:r>
          </a:p>
          <a:p>
            <a:r>
              <a:rPr lang="en-US" dirty="0"/>
              <a:t>Oct </a:t>
            </a:r>
            <a:r>
              <a:rPr lang="vi-VN" dirty="0"/>
              <a:t>28</a:t>
            </a:r>
            <a:r>
              <a:rPr lang="en-US" dirty="0"/>
              <a:t>, 2021</a:t>
            </a:r>
          </a:p>
        </p:txBody>
      </p:sp>
    </p:spTree>
    <p:extLst>
      <p:ext uri="{BB962C8B-B14F-4D97-AF65-F5344CB8AC3E}">
        <p14:creationId xmlns:p14="http://schemas.microsoft.com/office/powerpoint/2010/main" val="3021182689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38575-CF85-4F0D-A022-F67296797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Outline</a:t>
            </a:r>
            <a:endParaRPr lang="en-US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707EF0-6C80-42AE-8FB5-70354F7B74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015798"/>
              </p:ext>
            </p:extLst>
          </p:nvPr>
        </p:nvGraphicFramePr>
        <p:xfrm>
          <a:off x="665696" y="1279395"/>
          <a:ext cx="7812608" cy="3192654"/>
        </p:xfrm>
        <a:graphic>
          <a:graphicData uri="http://schemas.openxmlformats.org/drawingml/2006/table">
            <a:tbl>
              <a:tblPr firstCol="1" bandRow="1">
                <a:tableStyleId>{21E4AEA4-8DFA-4A89-87EB-49C32662AFE0}</a:tableStyleId>
              </a:tblPr>
              <a:tblGrid>
                <a:gridCol w="2970200">
                  <a:extLst>
                    <a:ext uri="{9D8B030D-6E8A-4147-A177-3AD203B41FA5}">
                      <a16:colId xmlns:a16="http://schemas.microsoft.com/office/drawing/2014/main" val="3898717601"/>
                    </a:ext>
                  </a:extLst>
                </a:gridCol>
                <a:gridCol w="4842408">
                  <a:extLst>
                    <a:ext uri="{9D8B030D-6E8A-4147-A177-3AD203B41FA5}">
                      <a16:colId xmlns:a16="http://schemas.microsoft.com/office/drawing/2014/main" val="94443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/>
                        <a:t>Feature extraction methodologies </a:t>
                      </a:r>
                      <a:endParaRPr lang="en-TW" sz="1800" b="1" dirty="0"/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b="0" dirty="0"/>
                        <a:t>Time domain</a:t>
                      </a:r>
                    </a:p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b="0" dirty="0"/>
                        <a:t>Frequency domain</a:t>
                      </a:r>
                    </a:p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b="0" dirty="0"/>
                        <a:t>Joined Time-Frequency domain</a:t>
                      </a:r>
                    </a:p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b="0" dirty="0"/>
                        <a:t>Python implement</a:t>
                      </a:r>
                      <a:endParaRPr lang="en-TW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854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/>
                        <a:t>Review paper</a:t>
                      </a:r>
                      <a:endParaRPr lang="en-TW" sz="1800" b="1" dirty="0"/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marL="342900" marR="0" lvl="0" indent="-34290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dirty="0"/>
                        <a:t>Analysis and comparison of multiple features for fault detection and prognostic in ball bearings</a:t>
                      </a:r>
                    </a:p>
                    <a:p>
                      <a:pPr marL="342900" marR="0" lvl="0" indent="-34290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dirty="0"/>
                        <a:t>Highly Accurate Machine Fault Diagnosis Using Deep Transfer Learning</a:t>
                      </a:r>
                    </a:p>
                    <a:p>
                      <a:pPr marL="342900" marR="0" lvl="0" indent="-34290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35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new dynamic predictive maintenance framework using deep learning for failure prognostics</a:t>
                      </a:r>
                      <a:endParaRPr lang="en-TW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990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5081944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80B1B-FD3A-4774-BC66-0F30CEE2A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Feature extraction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A84107-5E26-4EC0-BA63-074A5A2CB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1420"/>
            <a:ext cx="9144000" cy="339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582489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7C0F8-8D6B-4505-8770-FB22A8BB5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time series data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46FDB74-C40C-4F3C-B3DE-1CFC88E02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97"/>
            <a:ext cx="9144000" cy="2671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5">
            <a:extLst>
              <a:ext uri="{FF2B5EF4-FFF2-40B4-BE49-F238E27FC236}">
                <a16:creationId xmlns:a16="http://schemas.microsoft.com/office/drawing/2014/main" id="{617F3EAB-5EE3-46AB-9AE5-51230E24C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625" y="4022121"/>
            <a:ext cx="2688236" cy="12527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Mean = 0.012774085610385788,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Max = 32.496363894223904,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Min = -34.528731533187816,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Variance = 323.67413924973584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544711-EA97-4165-B9FC-01E3C9CE101F}"/>
              </a:ext>
            </a:extLst>
          </p:cNvPr>
          <p:cNvSpPr txBox="1"/>
          <p:nvPr/>
        </p:nvSpPr>
        <p:spPr>
          <a:xfrm>
            <a:off x="4547938" y="4022121"/>
            <a:ext cx="4596062" cy="1021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RMS1 = 17.673353165411903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RMS2 = 1.413868253232953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RMS = 17.990950570411755</a:t>
            </a:r>
          </a:p>
        </p:txBody>
      </p:sp>
    </p:spTree>
    <p:extLst>
      <p:ext uri="{BB962C8B-B14F-4D97-AF65-F5344CB8AC3E}">
        <p14:creationId xmlns:p14="http://schemas.microsoft.com/office/powerpoint/2010/main" val="2582135878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88507-16D3-4CE1-BBE3-45FA15829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Skewness and Kurtosis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9941425-46EE-47F5-AA0D-FD56998C2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677" y="3380415"/>
            <a:ext cx="3074102" cy="1985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BCD6A69F-C28D-44F1-A242-1368BF9C5C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36" y="1228548"/>
            <a:ext cx="7923005" cy="209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791892-CAFC-471B-A117-F80649C6793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7275"/>
          <a:stretch/>
        </p:blipFill>
        <p:spPr>
          <a:xfrm>
            <a:off x="273719" y="3380415"/>
            <a:ext cx="5090327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290751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5F90C-D586-4259-AE7B-12E2320CF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Meaning of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3EF0A-29B1-4AF9-9389-9B4CE4C89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296" y="1160200"/>
            <a:ext cx="4556800" cy="4040188"/>
          </a:xfrm>
        </p:spPr>
        <p:txBody>
          <a:bodyPr/>
          <a:lstStyle/>
          <a:p>
            <a:r>
              <a:rPr lang="en-US" b="0" dirty="0"/>
              <a:t>Skewness  </a:t>
            </a:r>
            <a:r>
              <a:rPr lang="en-US" b="0" dirty="0">
                <a:sym typeface="Wingdings" panose="05000000000000000000" pitchFamily="2" charset="2"/>
              </a:rPr>
              <a:t> what mean in data?</a:t>
            </a:r>
            <a:endParaRPr lang="en-US" b="0" dirty="0"/>
          </a:p>
          <a:p>
            <a:r>
              <a:rPr lang="en-US" b="0" dirty="0"/>
              <a:t>Kurtosis</a:t>
            </a:r>
          </a:p>
          <a:p>
            <a:r>
              <a:rPr lang="en-US" b="0" dirty="0"/>
              <a:t>RMS</a:t>
            </a:r>
          </a:p>
          <a:p>
            <a:r>
              <a:rPr lang="en-US" sz="1800" dirty="0">
                <a:solidFill>
                  <a:srgbClr val="FF0000"/>
                </a:solidFill>
              </a:rPr>
              <a:t>Crest factor (CF</a:t>
            </a:r>
            <a:r>
              <a:rPr lang="en-US" sz="1800" b="0" dirty="0"/>
              <a:t>), Peak to Peak value (PP), Shape factor (SF), and Impulse factor (IF), are powerful to capture changes in the signal pattern of vibration when anomalies occur</a:t>
            </a:r>
          </a:p>
        </p:txBody>
      </p:sp>
      <p:pic>
        <p:nvPicPr>
          <p:cNvPr id="3074" name="Picture 2" descr="What is crest factor and why is it important?">
            <a:extLst>
              <a:ext uri="{FF2B5EF4-FFF2-40B4-BE49-F238E27FC236}">
                <a16:creationId xmlns:a16="http://schemas.microsoft.com/office/drawing/2014/main" id="{08DE4F0A-96FD-4C37-9CD6-CFD5DA6A1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4134" y="1468927"/>
            <a:ext cx="3643929" cy="3182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905398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50AF9-E9A7-4152-B27B-7FBE9ED8F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in Frequency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3D009-053E-4D6A-BC47-41CDD8DE7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0" dirty="0"/>
              <a:t>Bearing condition because bearing defects generally generate characteristic frequencies in the vibration</a:t>
            </a:r>
          </a:p>
        </p:txBody>
      </p:sp>
    </p:spTree>
    <p:extLst>
      <p:ext uri="{BB962C8B-B14F-4D97-AF65-F5344CB8AC3E}">
        <p14:creationId xmlns:p14="http://schemas.microsoft.com/office/powerpoint/2010/main" val="3827022281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DALa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ALab template 中文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DALab template 中文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Lab template 中文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Lab template 中文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Lab template 中文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Lab template 中文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Lab template 中文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Lab template 中文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aLAB" id="{E7D6E2DA-F302-4C7C-A039-20581CCC7B9A}" vid="{36DFA1DF-D4E3-404D-A0FA-5B239F913B3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DALab.thmx</Template>
  <TotalTime>9711</TotalTime>
  <Words>168</Words>
  <Application>Microsoft Office PowerPoint</Application>
  <PresentationFormat>On-screen Show (16:10)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 Unicode MS</vt:lpstr>
      <vt:lpstr>Arial</vt:lpstr>
      <vt:lpstr>Calibri</vt:lpstr>
      <vt:lpstr>Times New Roman</vt:lpstr>
      <vt:lpstr>Wingdings</vt:lpstr>
      <vt:lpstr>DALab</vt:lpstr>
      <vt:lpstr>PHM Project – Report Week 4  PHM – Methodologies Review</vt:lpstr>
      <vt:lpstr>Outline</vt:lpstr>
      <vt:lpstr>Feature extraction</vt:lpstr>
      <vt:lpstr>Initial time series data</vt:lpstr>
      <vt:lpstr>Skewness and Kurtosis</vt:lpstr>
      <vt:lpstr>Meaning of features</vt:lpstr>
      <vt:lpstr>Analysis in Frequency domain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PHM – Methodologies Review</dc:title>
  <dc:creator>Truong Hoang Linh</dc:creator>
  <cp:keywords>report</cp:keywords>
  <cp:lastModifiedBy>Truong Hoang Linh</cp:lastModifiedBy>
  <cp:revision>52</cp:revision>
  <dcterms:created xsi:type="dcterms:W3CDTF">2018-07-23T00:27:55Z</dcterms:created>
  <dcterms:modified xsi:type="dcterms:W3CDTF">2021-10-29T07:25:25Z</dcterms:modified>
</cp:coreProperties>
</file>