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>
        <p:scale>
          <a:sx n="130" d="100"/>
          <a:sy n="130" d="100"/>
        </p:scale>
        <p:origin x="4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F89E-A423-E299-66D9-AD08912D1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6A9BA-2526-8787-CB7B-229D345A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F705-EAFC-E3EF-D456-3E3670B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9014-0857-DE5A-8138-2B0A8DF0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DF12-3D54-BC5F-579C-F27ABF6C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008C-A30D-B52F-0B5E-CE44C05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3C8A-067E-6C88-F1CF-A159A673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6567-C014-3261-21AB-5CCB357B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10B7-4BB7-892A-11E8-691515C3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D4EE-9334-C1AA-E6AE-33247766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5076A-1C55-9B4A-6E68-5CCC1AFE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0F05A-B998-821B-3D71-C51B3629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4CF1-E607-3E72-71E1-72D3DDAE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E50-4535-0B72-DE8D-DA6944FD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9985-13BD-3A22-C236-9D720E80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F9B-1A79-8F05-5460-83EA2191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786B-2E2F-3E00-A04C-9F7FCF8A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A4F8-35FF-48FB-E576-6E6E492A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3690-A66F-353C-35FC-E7BCDF65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9E1F-F399-F0EA-CC35-DD556B63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2A52-F925-BAB2-42D7-9E908F2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F6F2-52E0-1FC6-9073-D3E34CC0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44A0-51EA-1F35-77A5-300F98E4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0A72-BE9C-3E0A-A87D-BB5CB4E2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A1CB-97B7-E547-ECE9-16695EC2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6D41-2992-27B3-FC54-2230CDE6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2EF0-E829-6F8B-C854-89EF97B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69DE3-9510-A05B-8809-D85F29E1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9FAD-0355-713C-9D53-075E9E6A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C028-D4F2-6DB0-1131-738D4427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9FCB-2683-D3E8-2523-87245C57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8FF1-3B66-7ACC-C950-7ADE60E2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F262-14C5-F604-4B08-4569AC0A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0FD2-B591-F41B-877E-6FBC9B60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4117-4F76-8C58-11AE-0252FE25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4349E-BEA7-8BBE-2AA5-A1ED2D7BD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022C1-60C2-1A8B-78F1-D5EACC6D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0538B-3001-5310-D179-41730BFB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63E24-412C-1A06-CD86-37A5B96E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EAF4-3F27-E38B-F625-D9CA5DC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B0D89-9F42-1002-18B2-F15D7EFD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22E6F-DE7B-72E9-4457-70F27349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C208-02FA-490D-F7D8-86303380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8A698-28DC-B1C5-C6B1-FAD49293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3138F-60E7-1E64-156F-2C3C4B01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45C8-DD37-715E-651D-FEEA234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A011-3094-725E-074D-74EB11F5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8311-C32B-B258-A0A7-A34DE90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5155-75F1-AB94-2DF2-DE467D47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CC3D-78FF-3A6B-6E88-7C1CE5C7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704B-1FAD-E07C-814D-9D4B2344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CE3B-3E4E-6B7A-D662-B06D62C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9B20-EE19-2141-DD65-FDF78043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16984-8DE6-F65C-3EF9-BF3A475F9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51E2C-08E4-B107-EB7C-75CF9DBF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2879-6310-433E-F4B4-00DD0235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A46A-C1FD-76A1-8AFF-160E043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350C6-60AC-2D9A-FF31-A908F203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23A01-FBDF-FAB1-B334-AB64EF70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14B9-7F8B-4B9F-A920-FF1FF434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141A-2903-D726-C42E-683F9790E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2888-F866-A99C-4B23-CE7A62D8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8CE5-FC94-2A48-5B25-036102BD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D21759-231A-241F-2BDD-548FE85E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77302"/>
              </p:ext>
            </p:extLst>
          </p:nvPr>
        </p:nvGraphicFramePr>
        <p:xfrm>
          <a:off x="4830921" y="4804470"/>
          <a:ext cx="937444" cy="544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61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34361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60442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679FC29A-6466-7C28-0149-E2520696E533}"/>
              </a:ext>
            </a:extLst>
          </p:cNvPr>
          <p:cNvSpPr/>
          <p:nvPr/>
        </p:nvSpPr>
        <p:spPr>
          <a:xfrm>
            <a:off x="4533453" y="4804470"/>
            <a:ext cx="184347" cy="544326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F9F0DE8-D882-877A-12C2-413A4FEE1A8C}"/>
              </a:ext>
            </a:extLst>
          </p:cNvPr>
          <p:cNvSpPr/>
          <p:nvPr/>
        </p:nvSpPr>
        <p:spPr>
          <a:xfrm rot="16200000">
            <a:off x="5207470" y="5048624"/>
            <a:ext cx="184347" cy="937444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4328D-C6B8-6207-8C61-9D63A03F619D}"/>
              </a:ext>
            </a:extLst>
          </p:cNvPr>
          <p:cNvSpPr txBox="1"/>
          <p:nvPr/>
        </p:nvSpPr>
        <p:spPr>
          <a:xfrm>
            <a:off x="4245239" y="4891967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6F9D9-AC83-4068-5C68-BC07F8438CB9}"/>
              </a:ext>
            </a:extLst>
          </p:cNvPr>
          <p:cNvSpPr txBox="1"/>
          <p:nvPr/>
        </p:nvSpPr>
        <p:spPr>
          <a:xfrm>
            <a:off x="5144614" y="5542842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63389DB6-08FC-4541-B414-D8055F6BB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25382"/>
              </p:ext>
            </p:extLst>
          </p:nvPr>
        </p:nvGraphicFramePr>
        <p:xfrm>
          <a:off x="2437582" y="3528556"/>
          <a:ext cx="1249680" cy="544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230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6976960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A0EC6166-075A-7B94-44D3-56413FCB1766}"/>
              </a:ext>
            </a:extLst>
          </p:cNvPr>
          <p:cNvSpPr/>
          <p:nvPr/>
        </p:nvSpPr>
        <p:spPr>
          <a:xfrm>
            <a:off x="2140114" y="3528556"/>
            <a:ext cx="184347" cy="544326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6F853BA-0B63-66D7-962F-B1224D139F89}"/>
              </a:ext>
            </a:extLst>
          </p:cNvPr>
          <p:cNvSpPr/>
          <p:nvPr/>
        </p:nvSpPr>
        <p:spPr>
          <a:xfrm rot="16200000">
            <a:off x="2970249" y="3616591"/>
            <a:ext cx="184347" cy="1249681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51E7B-CD12-C9F7-E618-4DA631D21A92}"/>
              </a:ext>
            </a:extLst>
          </p:cNvPr>
          <p:cNvSpPr txBox="1"/>
          <p:nvPr/>
        </p:nvSpPr>
        <p:spPr>
          <a:xfrm>
            <a:off x="1851900" y="3616053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6E01B-6EDE-DB00-EA91-C6D77E2A17FB}"/>
              </a:ext>
            </a:extLst>
          </p:cNvPr>
          <p:cNvSpPr txBox="1"/>
          <p:nvPr/>
        </p:nvSpPr>
        <p:spPr>
          <a:xfrm>
            <a:off x="2919852" y="4333605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18E83123-9E75-FFC1-B6A5-885E240AF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89680"/>
              </p:ext>
            </p:extLst>
          </p:nvPr>
        </p:nvGraphicFramePr>
        <p:xfrm>
          <a:off x="6339509" y="4715541"/>
          <a:ext cx="1249680" cy="72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8451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7471014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43073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3A4DBD7B-6ECD-82DF-5E26-A1114CCF014A}"/>
              </a:ext>
            </a:extLst>
          </p:cNvPr>
          <p:cNvSpPr/>
          <p:nvPr/>
        </p:nvSpPr>
        <p:spPr>
          <a:xfrm rot="10800000">
            <a:off x="7794460" y="4702937"/>
            <a:ext cx="184347" cy="738372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EFF83-0E8D-BBD4-9FB0-1C39DE8901A7}"/>
              </a:ext>
            </a:extLst>
          </p:cNvPr>
          <p:cNvSpPr txBox="1"/>
          <p:nvPr/>
        </p:nvSpPr>
        <p:spPr>
          <a:xfrm>
            <a:off x="8024532" y="4902397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4F2BD699-C445-04E6-A3D5-2DFC8EF4C1B6}"/>
              </a:ext>
            </a:extLst>
          </p:cNvPr>
          <p:cNvSpPr/>
          <p:nvPr/>
        </p:nvSpPr>
        <p:spPr>
          <a:xfrm>
            <a:off x="5906593" y="4977000"/>
            <a:ext cx="294688" cy="308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987E4085-F699-C04C-DEDD-45764FDE960A}"/>
              </a:ext>
            </a:extLst>
          </p:cNvPr>
          <p:cNvSpPr/>
          <p:nvPr/>
        </p:nvSpPr>
        <p:spPr>
          <a:xfrm rot="16200000">
            <a:off x="6872176" y="5010174"/>
            <a:ext cx="184347" cy="1249681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6523F-0FF5-C07E-F7C0-7033D29AA4FF}"/>
              </a:ext>
            </a:extLst>
          </p:cNvPr>
          <p:cNvSpPr txBox="1"/>
          <p:nvPr/>
        </p:nvSpPr>
        <p:spPr>
          <a:xfrm>
            <a:off x="6821216" y="5662033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A0595D70-7931-A63B-6B43-D70A7C53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77784"/>
              </p:ext>
            </p:extLst>
          </p:nvPr>
        </p:nvGraphicFramePr>
        <p:xfrm>
          <a:off x="2437581" y="2018921"/>
          <a:ext cx="1249680" cy="1088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230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6976960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8541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25911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72465"/>
                  </a:ext>
                </a:extLst>
              </a:tr>
            </a:tbl>
          </a:graphicData>
        </a:graphic>
      </p:graphicFrame>
      <p:sp>
        <p:nvSpPr>
          <p:cNvPr id="27" name="Left Brace 26">
            <a:extLst>
              <a:ext uri="{FF2B5EF4-FFF2-40B4-BE49-F238E27FC236}">
                <a16:creationId xmlns:a16="http://schemas.microsoft.com/office/drawing/2014/main" id="{CCCEB106-48EB-0E4A-2867-1FF668136DC8}"/>
              </a:ext>
            </a:extLst>
          </p:cNvPr>
          <p:cNvSpPr/>
          <p:nvPr/>
        </p:nvSpPr>
        <p:spPr>
          <a:xfrm rot="5400000">
            <a:off x="2970247" y="1116922"/>
            <a:ext cx="184347" cy="1249681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738EF49-8323-9EE5-4255-23014F5BF094}"/>
              </a:ext>
            </a:extLst>
          </p:cNvPr>
          <p:cNvSpPr/>
          <p:nvPr/>
        </p:nvSpPr>
        <p:spPr>
          <a:xfrm>
            <a:off x="1994999" y="2017448"/>
            <a:ext cx="184347" cy="1081162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10B2F9-7967-C3E5-4920-B284108389C5}"/>
              </a:ext>
            </a:extLst>
          </p:cNvPr>
          <p:cNvSpPr txBox="1"/>
          <p:nvPr/>
        </p:nvSpPr>
        <p:spPr>
          <a:xfrm>
            <a:off x="1597575" y="2373363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B60794-B3E7-1BEA-32EA-7D21C7A1D06F}"/>
              </a:ext>
            </a:extLst>
          </p:cNvPr>
          <p:cNvSpPr txBox="1"/>
          <p:nvPr/>
        </p:nvSpPr>
        <p:spPr>
          <a:xfrm>
            <a:off x="2919852" y="1268926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331B7FC2-9C31-DB6C-9F02-7E71C0873E21}"/>
              </a:ext>
            </a:extLst>
          </p:cNvPr>
          <p:cNvSpPr/>
          <p:nvPr/>
        </p:nvSpPr>
        <p:spPr>
          <a:xfrm>
            <a:off x="2915076" y="3156408"/>
            <a:ext cx="294688" cy="308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C0765FE-B345-05C5-8006-8C03CFD2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03"/>
          <a:stretch/>
        </p:blipFill>
        <p:spPr>
          <a:xfrm>
            <a:off x="4245239" y="951460"/>
            <a:ext cx="5456788" cy="3504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9B18EC-B3ED-7AC5-EFB2-939A73A17609}"/>
                  </a:ext>
                </a:extLst>
              </p:cNvPr>
              <p:cNvSpPr txBox="1"/>
              <p:nvPr/>
            </p:nvSpPr>
            <p:spPr>
              <a:xfrm>
                <a:off x="5443049" y="4187746"/>
                <a:ext cx="1378167" cy="3915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9B18EC-B3ED-7AC5-EFB2-939A73A1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049" y="4187746"/>
                <a:ext cx="1378167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F031E1-EC29-3D05-5273-5CE2801A25FC}"/>
                  </a:ext>
                </a:extLst>
              </p:cNvPr>
              <p:cNvSpPr txBox="1"/>
              <p:nvPr/>
            </p:nvSpPr>
            <p:spPr>
              <a:xfrm>
                <a:off x="3897490" y="2818109"/>
                <a:ext cx="1378167" cy="3915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h𝑓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F031E1-EC29-3D05-5273-5CE2801A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90" y="2818109"/>
                <a:ext cx="1378167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97C39178-CDC3-FFD7-3058-6F3A15E04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731" y="3501481"/>
            <a:ext cx="287959" cy="2879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863C06-57D7-0D24-B2E6-51E38D889DA1}"/>
                  </a:ext>
                </a:extLst>
              </p:cNvPr>
              <p:cNvSpPr/>
              <p:nvPr/>
            </p:nvSpPr>
            <p:spPr>
              <a:xfrm>
                <a:off x="5947108" y="3013900"/>
                <a:ext cx="1586465" cy="5101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sz="20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863C06-57D7-0D24-B2E6-51E38D889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108" y="3013900"/>
                <a:ext cx="1586465" cy="510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0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Hoang Linh</dc:creator>
  <cp:lastModifiedBy>Truong Hoang Linh</cp:lastModifiedBy>
  <cp:revision>1</cp:revision>
  <dcterms:created xsi:type="dcterms:W3CDTF">2023-03-09T01:01:29Z</dcterms:created>
  <dcterms:modified xsi:type="dcterms:W3CDTF">2023-03-09T01:29:29Z</dcterms:modified>
</cp:coreProperties>
</file>