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31"/>
    <p:restoredTop sz="81988"/>
  </p:normalViewPr>
  <p:slideViewPr>
    <p:cSldViewPr snapToGrid="0">
      <p:cViewPr varScale="1">
        <p:scale>
          <a:sx n="110" d="100"/>
          <a:sy n="110" d="100"/>
        </p:scale>
        <p:origin x="18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EF89E-A423-E299-66D9-AD08912D1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46A9BA-2526-8787-CB7B-229D345A5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FF705-EAFC-E3EF-D456-3E3670BE1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68547-A3DE-0141-B590-9FFDD1BAE7B3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79014-0857-DE5A-8138-2B0A8DF08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3DF12-3D54-BC5F-579C-F27ABF6CC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5BFF-CC43-9145-8A67-1596305B7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2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008C-A30D-B52F-0B5E-CE44C0544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4B3C8A-067E-6C88-F1CF-A159A6736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B6567-C014-3261-21AB-5CCB357B8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68547-A3DE-0141-B590-9FFDD1BAE7B3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E10B7-4BB7-892A-11E8-691515C37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5D4EE-9334-C1AA-E6AE-332477664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5BFF-CC43-9145-8A67-1596305B7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24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B5076A-1C55-9B4A-6E68-5CCC1AFE9D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10F05A-B998-821B-3D71-C51B36295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54CF1-E607-3E72-71E1-72D3DDAED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68547-A3DE-0141-B590-9FFDD1BAE7B3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CAE50-4535-0B72-DE8D-DA6944FD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C9985-13BD-3A22-C236-9D720E801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5BFF-CC43-9145-8A67-1596305B7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35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13F9B-1A79-8F05-5460-83EA2191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6786B-2E2F-3E00-A04C-9F7FCF8A0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7A4F8-35FF-48FB-E576-6E6E492A3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68547-A3DE-0141-B590-9FFDD1BAE7B3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3690-A66F-353C-35FC-E7BCDF655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09E1F-F399-F0EA-CC35-DD556B634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5BFF-CC43-9145-8A67-1596305B7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1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32A52-F925-BAB2-42D7-9E908F21C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7F6F2-52E0-1FC6-9073-D3E34CC07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844A0-51EA-1F35-77A5-300F98E47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68547-A3DE-0141-B590-9FFDD1BAE7B3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00A72-BE9C-3E0A-A87D-BB5CB4E2A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7A1CB-97B7-E547-ECE9-16695EC25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5BFF-CC43-9145-8A67-1596305B7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97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76D41-2992-27B3-FC54-2230CDE62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32EF0-E829-6F8B-C854-89EF97B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69DE3-9510-A05B-8809-D85F29E1A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469FAD-0355-713C-9D53-075E9E6A0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68547-A3DE-0141-B590-9FFDD1BAE7B3}" type="datetimeFigureOut">
              <a:rPr lang="en-US" smtClean="0"/>
              <a:t>3/9/23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4C028-D4F2-6DB0-1131-738D4427F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29FCB-2683-D3E8-2523-87245C57C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5BFF-CC43-9145-8A67-1596305B7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16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8FF1-3B66-7ACC-C950-7ADE60E23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AF262-14C5-F604-4B08-4569AC0A5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1B0FD2-B591-F41B-877E-6FBC9B606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FC4117-4F76-8C58-11AE-0252FE2543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74349E-BEA7-8BBE-2AA5-A1ED2D7BDC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7022C1-60C2-1A8B-78F1-D5EACC6D6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68547-A3DE-0141-B590-9FFDD1BAE7B3}" type="datetimeFigureOut">
              <a:rPr lang="en-US" smtClean="0"/>
              <a:t>3/9/23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80538B-3001-5310-D179-41730BFB9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E63E24-412C-1A06-CD86-37A5B96ED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5BFF-CC43-9145-8A67-1596305B7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06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DEAF4-3F27-E38B-F625-D9CA5DC2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9B0D89-9F42-1002-18B2-F15D7EFDD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68547-A3DE-0141-B590-9FFDD1BAE7B3}" type="datetimeFigureOut">
              <a:rPr lang="en-US" smtClean="0"/>
              <a:t>3/9/23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22E6F-DE7B-72E9-4457-70F273497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52C208-02FA-490D-F7D8-863033804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5BFF-CC43-9145-8A67-1596305B7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38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48A698-28DC-B1C5-C6B1-FAD492932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68547-A3DE-0141-B590-9FFDD1BAE7B3}" type="datetimeFigureOut">
              <a:rPr lang="en-US" smtClean="0"/>
              <a:t>3/9/23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B3138F-60E7-1E64-156F-2C3C4B01A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E345C8-DD37-715E-651D-FEEA23489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5BFF-CC43-9145-8A67-1596305B7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64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A011-3094-725E-074D-74EB11F57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E8311-C32B-B258-A0A7-A34DE901E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95155-75F1-AB94-2DF2-DE467D470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ECC3D-78FF-3A6B-6E88-7C1CE5C79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68547-A3DE-0141-B590-9FFDD1BAE7B3}" type="datetimeFigureOut">
              <a:rPr lang="en-US" smtClean="0"/>
              <a:t>3/9/23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5704B-1FAD-E07C-814D-9D4B2344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ECE3B-3E4E-6B7A-D662-B06D62C3A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5BFF-CC43-9145-8A67-1596305B7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39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9B20-EE19-2141-DD65-FDF78043C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F16984-8DE6-F65C-3EF9-BF3A475F93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851E2C-08E4-B107-EB7C-75CF9DBFE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92879-6310-433E-F4B4-00DD02358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68547-A3DE-0141-B590-9FFDD1BAE7B3}" type="datetimeFigureOut">
              <a:rPr lang="en-US" smtClean="0"/>
              <a:t>3/9/23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7A46A-C1FD-76A1-8AFF-160E043E5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350C6-60AC-2D9A-FF31-A908F2032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5BFF-CC43-9145-8A67-1596305B7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29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C23A01-FBDF-FAB1-B334-AB64EF707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914B9-7F8B-4B9F-A920-FF1FF434E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0141A-2903-D726-C42E-683F9790E6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68547-A3DE-0141-B590-9FFDD1BAE7B3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92888-F866-A99C-4B23-CE7A62D86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98CE5-FC94-2A48-5B25-036102BDA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65BFF-CC43-9145-8A67-1596305B7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82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5D21759-231A-241F-2BDD-548FE85EF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015692"/>
              </p:ext>
            </p:extLst>
          </p:nvPr>
        </p:nvGraphicFramePr>
        <p:xfrm>
          <a:off x="4402658" y="4702937"/>
          <a:ext cx="937444" cy="5443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361">
                  <a:extLst>
                    <a:ext uri="{9D8B030D-6E8A-4147-A177-3AD203B41FA5}">
                      <a16:colId xmlns:a16="http://schemas.microsoft.com/office/drawing/2014/main" val="3493457951"/>
                    </a:ext>
                  </a:extLst>
                </a:gridCol>
                <a:gridCol w="234361">
                  <a:extLst>
                    <a:ext uri="{9D8B030D-6E8A-4147-A177-3AD203B41FA5}">
                      <a16:colId xmlns:a16="http://schemas.microsoft.com/office/drawing/2014/main" val="3863415793"/>
                    </a:ext>
                  </a:extLst>
                </a:gridCol>
                <a:gridCol w="260442">
                  <a:extLst>
                    <a:ext uri="{9D8B030D-6E8A-4147-A177-3AD203B41FA5}">
                      <a16:colId xmlns:a16="http://schemas.microsoft.com/office/drawing/2014/main" val="23059381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43942386"/>
                    </a:ext>
                  </a:extLst>
                </a:gridCol>
              </a:tblGrid>
              <a:tr h="181442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744354"/>
                  </a:ext>
                </a:extLst>
              </a:tr>
              <a:tr h="181442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7727"/>
                  </a:ext>
                </a:extLst>
              </a:tr>
              <a:tr h="181442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191390"/>
                  </a:ext>
                </a:extLst>
              </a:tr>
            </a:tbl>
          </a:graphicData>
        </a:graphic>
      </p:graphicFrame>
      <p:sp>
        <p:nvSpPr>
          <p:cNvPr id="9" name="Left Brace 8">
            <a:extLst>
              <a:ext uri="{FF2B5EF4-FFF2-40B4-BE49-F238E27FC236}">
                <a16:creationId xmlns:a16="http://schemas.microsoft.com/office/drawing/2014/main" id="{679FC29A-6466-7C28-0149-E2520696E533}"/>
              </a:ext>
            </a:extLst>
          </p:cNvPr>
          <p:cNvSpPr/>
          <p:nvPr/>
        </p:nvSpPr>
        <p:spPr>
          <a:xfrm>
            <a:off x="4105190" y="4702937"/>
            <a:ext cx="184347" cy="544326"/>
          </a:xfrm>
          <a:prstGeom prst="leftBrace">
            <a:avLst>
              <a:gd name="adj1" fmla="val 7381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5F9F0DE8-D882-877A-12C2-413A4FEE1A8C}"/>
              </a:ext>
            </a:extLst>
          </p:cNvPr>
          <p:cNvSpPr/>
          <p:nvPr/>
        </p:nvSpPr>
        <p:spPr>
          <a:xfrm rot="16200000">
            <a:off x="4779207" y="4947091"/>
            <a:ext cx="184347" cy="937444"/>
          </a:xfrm>
          <a:prstGeom prst="leftBrace">
            <a:avLst>
              <a:gd name="adj1" fmla="val 7381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04328D-C6B8-6207-8C61-9D63A03F619D}"/>
              </a:ext>
            </a:extLst>
          </p:cNvPr>
          <p:cNvSpPr txBox="1"/>
          <p:nvPr/>
        </p:nvSpPr>
        <p:spPr>
          <a:xfrm>
            <a:off x="3816976" y="4790434"/>
            <a:ext cx="20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F6F9D9-AC83-4068-5C68-BC07F8438CB9}"/>
              </a:ext>
            </a:extLst>
          </p:cNvPr>
          <p:cNvSpPr txBox="1"/>
          <p:nvPr/>
        </p:nvSpPr>
        <p:spPr>
          <a:xfrm>
            <a:off x="4716351" y="5441309"/>
            <a:ext cx="20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graphicFrame>
        <p:nvGraphicFramePr>
          <p:cNvPr id="13" name="Table 8">
            <a:extLst>
              <a:ext uri="{FF2B5EF4-FFF2-40B4-BE49-F238E27FC236}">
                <a16:creationId xmlns:a16="http://schemas.microsoft.com/office/drawing/2014/main" id="{63389DB6-08FC-4541-B414-D8055F6BB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649"/>
              </p:ext>
            </p:extLst>
          </p:nvPr>
        </p:nvGraphicFramePr>
        <p:xfrm>
          <a:off x="2770137" y="3577201"/>
          <a:ext cx="1249680" cy="5443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934579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634157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59381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439423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252302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6976960"/>
                    </a:ext>
                  </a:extLst>
                </a:gridCol>
              </a:tblGrid>
              <a:tr h="181442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744354"/>
                  </a:ext>
                </a:extLst>
              </a:tr>
              <a:tr h="181442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7727"/>
                  </a:ext>
                </a:extLst>
              </a:tr>
              <a:tr h="181442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191390"/>
                  </a:ext>
                </a:extLst>
              </a:tr>
            </a:tbl>
          </a:graphicData>
        </a:graphic>
      </p:graphicFrame>
      <p:sp>
        <p:nvSpPr>
          <p:cNvPr id="14" name="Left Brace 13">
            <a:extLst>
              <a:ext uri="{FF2B5EF4-FFF2-40B4-BE49-F238E27FC236}">
                <a16:creationId xmlns:a16="http://schemas.microsoft.com/office/drawing/2014/main" id="{A0EC6166-075A-7B94-44D3-56413FCB1766}"/>
              </a:ext>
            </a:extLst>
          </p:cNvPr>
          <p:cNvSpPr/>
          <p:nvPr/>
        </p:nvSpPr>
        <p:spPr>
          <a:xfrm>
            <a:off x="2472669" y="3577201"/>
            <a:ext cx="184347" cy="544326"/>
          </a:xfrm>
          <a:prstGeom prst="leftBrace">
            <a:avLst>
              <a:gd name="adj1" fmla="val 7381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76F853BA-0B63-66D7-962F-B1224D139F89}"/>
              </a:ext>
            </a:extLst>
          </p:cNvPr>
          <p:cNvSpPr/>
          <p:nvPr/>
        </p:nvSpPr>
        <p:spPr>
          <a:xfrm rot="16200000">
            <a:off x="3302804" y="3665236"/>
            <a:ext cx="184347" cy="1249681"/>
          </a:xfrm>
          <a:prstGeom prst="leftBrace">
            <a:avLst>
              <a:gd name="adj1" fmla="val 7381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551E7B-CD12-C9F7-E618-4DA631D21A92}"/>
              </a:ext>
            </a:extLst>
          </p:cNvPr>
          <p:cNvSpPr txBox="1"/>
          <p:nvPr/>
        </p:nvSpPr>
        <p:spPr>
          <a:xfrm>
            <a:off x="2184455" y="3664698"/>
            <a:ext cx="20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B6E01B-6EDE-DB00-EA91-C6D77E2A17FB}"/>
              </a:ext>
            </a:extLst>
          </p:cNvPr>
          <p:cNvSpPr txBox="1"/>
          <p:nvPr/>
        </p:nvSpPr>
        <p:spPr>
          <a:xfrm>
            <a:off x="2919852" y="4333605"/>
            <a:ext cx="20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18E83123-9E75-FFC1-B6A5-885E240AF2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193873"/>
              </p:ext>
            </p:extLst>
          </p:nvPr>
        </p:nvGraphicFramePr>
        <p:xfrm>
          <a:off x="5911246" y="4614008"/>
          <a:ext cx="1249680" cy="725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934579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634157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59381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439423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7845184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7471014"/>
                    </a:ext>
                  </a:extLst>
                </a:gridCol>
              </a:tblGrid>
              <a:tr h="181442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744354"/>
                  </a:ext>
                </a:extLst>
              </a:tr>
              <a:tr h="181442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7727"/>
                  </a:ext>
                </a:extLst>
              </a:tr>
              <a:tr h="181442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191390"/>
                  </a:ext>
                </a:extLst>
              </a:tr>
              <a:tr h="181442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343073"/>
                  </a:ext>
                </a:extLst>
              </a:tr>
            </a:tbl>
          </a:graphicData>
        </a:graphic>
      </p:graphicFrame>
      <p:sp>
        <p:nvSpPr>
          <p:cNvPr id="20" name="Left Brace 19">
            <a:extLst>
              <a:ext uri="{FF2B5EF4-FFF2-40B4-BE49-F238E27FC236}">
                <a16:creationId xmlns:a16="http://schemas.microsoft.com/office/drawing/2014/main" id="{3A4DBD7B-6ECD-82DF-5E26-A1114CCF014A}"/>
              </a:ext>
            </a:extLst>
          </p:cNvPr>
          <p:cNvSpPr/>
          <p:nvPr/>
        </p:nvSpPr>
        <p:spPr>
          <a:xfrm rot="10800000">
            <a:off x="7366197" y="4601404"/>
            <a:ext cx="184347" cy="738372"/>
          </a:xfrm>
          <a:prstGeom prst="leftBrace">
            <a:avLst>
              <a:gd name="adj1" fmla="val 7381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0EFF83-0E8D-BBD4-9FB0-1C39DE8901A7}"/>
              </a:ext>
            </a:extLst>
          </p:cNvPr>
          <p:cNvSpPr txBox="1"/>
          <p:nvPr/>
        </p:nvSpPr>
        <p:spPr>
          <a:xfrm>
            <a:off x="7596269" y="4800864"/>
            <a:ext cx="20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22" name="Multiply 21">
            <a:extLst>
              <a:ext uri="{FF2B5EF4-FFF2-40B4-BE49-F238E27FC236}">
                <a16:creationId xmlns:a16="http://schemas.microsoft.com/office/drawing/2014/main" id="{4F2BD699-C445-04E6-A3D5-2DFC8EF4C1B6}"/>
              </a:ext>
            </a:extLst>
          </p:cNvPr>
          <p:cNvSpPr/>
          <p:nvPr/>
        </p:nvSpPr>
        <p:spPr>
          <a:xfrm>
            <a:off x="5478330" y="4875467"/>
            <a:ext cx="294688" cy="30880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987E4085-F699-C04C-DEDD-45764FDE960A}"/>
              </a:ext>
            </a:extLst>
          </p:cNvPr>
          <p:cNvSpPr/>
          <p:nvPr/>
        </p:nvSpPr>
        <p:spPr>
          <a:xfrm rot="16200000">
            <a:off x="6443913" y="4908641"/>
            <a:ext cx="184347" cy="1249681"/>
          </a:xfrm>
          <a:prstGeom prst="leftBrace">
            <a:avLst>
              <a:gd name="adj1" fmla="val 7381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D6523F-0FF5-C07E-F7C0-7033D29AA4FF}"/>
              </a:ext>
            </a:extLst>
          </p:cNvPr>
          <p:cNvSpPr txBox="1"/>
          <p:nvPr/>
        </p:nvSpPr>
        <p:spPr>
          <a:xfrm>
            <a:off x="6392953" y="5560500"/>
            <a:ext cx="20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A0595D70-7931-A63B-6B43-D70A7C53F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255293"/>
              </p:ext>
            </p:extLst>
          </p:nvPr>
        </p:nvGraphicFramePr>
        <p:xfrm>
          <a:off x="2770136" y="2067566"/>
          <a:ext cx="1249680" cy="1088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934579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634157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059381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439423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252302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6976960"/>
                    </a:ext>
                  </a:extLst>
                </a:gridCol>
              </a:tblGrid>
              <a:tr h="181442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744354"/>
                  </a:ext>
                </a:extLst>
              </a:tr>
              <a:tr h="181442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7727"/>
                  </a:ext>
                </a:extLst>
              </a:tr>
              <a:tr h="181442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191390"/>
                  </a:ext>
                </a:extLst>
              </a:tr>
              <a:tr h="181442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185414"/>
                  </a:ext>
                </a:extLst>
              </a:tr>
              <a:tr h="181442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425911"/>
                  </a:ext>
                </a:extLst>
              </a:tr>
              <a:tr h="181442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272465"/>
                  </a:ext>
                </a:extLst>
              </a:tr>
            </a:tbl>
          </a:graphicData>
        </a:graphic>
      </p:graphicFrame>
      <p:sp>
        <p:nvSpPr>
          <p:cNvPr id="27" name="Left Brace 26">
            <a:extLst>
              <a:ext uri="{FF2B5EF4-FFF2-40B4-BE49-F238E27FC236}">
                <a16:creationId xmlns:a16="http://schemas.microsoft.com/office/drawing/2014/main" id="{CCCEB106-48EB-0E4A-2867-1FF668136DC8}"/>
              </a:ext>
            </a:extLst>
          </p:cNvPr>
          <p:cNvSpPr/>
          <p:nvPr/>
        </p:nvSpPr>
        <p:spPr>
          <a:xfrm rot="5400000">
            <a:off x="3302802" y="1165567"/>
            <a:ext cx="184347" cy="1249681"/>
          </a:xfrm>
          <a:prstGeom prst="leftBrace">
            <a:avLst>
              <a:gd name="adj1" fmla="val 7381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E738EF49-8323-9EE5-4255-23014F5BF094}"/>
              </a:ext>
            </a:extLst>
          </p:cNvPr>
          <p:cNvSpPr/>
          <p:nvPr/>
        </p:nvSpPr>
        <p:spPr>
          <a:xfrm>
            <a:off x="2327554" y="2066093"/>
            <a:ext cx="184347" cy="1081162"/>
          </a:xfrm>
          <a:prstGeom prst="leftBrace">
            <a:avLst>
              <a:gd name="adj1" fmla="val 7381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10B2F9-7967-C3E5-4920-B284108389C5}"/>
              </a:ext>
            </a:extLst>
          </p:cNvPr>
          <p:cNvSpPr txBox="1"/>
          <p:nvPr/>
        </p:nvSpPr>
        <p:spPr>
          <a:xfrm>
            <a:off x="1930130" y="2422008"/>
            <a:ext cx="20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B60794-B3E7-1BEA-32EA-7D21C7A1D06F}"/>
              </a:ext>
            </a:extLst>
          </p:cNvPr>
          <p:cNvSpPr txBox="1"/>
          <p:nvPr/>
        </p:nvSpPr>
        <p:spPr>
          <a:xfrm>
            <a:off x="3252407" y="1317571"/>
            <a:ext cx="20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31" name="Multiply 30">
            <a:extLst>
              <a:ext uri="{FF2B5EF4-FFF2-40B4-BE49-F238E27FC236}">
                <a16:creationId xmlns:a16="http://schemas.microsoft.com/office/drawing/2014/main" id="{331B7FC2-9C31-DB6C-9F02-7E71C0873E21}"/>
              </a:ext>
            </a:extLst>
          </p:cNvPr>
          <p:cNvSpPr/>
          <p:nvPr/>
        </p:nvSpPr>
        <p:spPr>
          <a:xfrm>
            <a:off x="3247631" y="3205053"/>
            <a:ext cx="294688" cy="30880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 descr="Diagram&#10;&#10;Description automatically generated">
            <a:extLst>
              <a:ext uri="{FF2B5EF4-FFF2-40B4-BE49-F238E27FC236}">
                <a16:creationId xmlns:a16="http://schemas.microsoft.com/office/drawing/2014/main" id="{3C0765FE-B345-05C5-8006-8C03CFD2B2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903"/>
          <a:stretch/>
        </p:blipFill>
        <p:spPr>
          <a:xfrm>
            <a:off x="4245239" y="951460"/>
            <a:ext cx="5456788" cy="350425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BEE20A3-ACAB-F2F3-CC46-2B0A71523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 flipH="1">
            <a:off x="5004813" y="3429000"/>
            <a:ext cx="478749" cy="4787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572204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8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Truong Hoang Linh</dc:creator>
  <cp:lastModifiedBy>Truong Hoang Linh</cp:lastModifiedBy>
  <cp:revision>4</cp:revision>
  <dcterms:created xsi:type="dcterms:W3CDTF">2023-03-09T01:01:29Z</dcterms:created>
  <dcterms:modified xsi:type="dcterms:W3CDTF">2023-03-09T15:22:01Z</dcterms:modified>
</cp:coreProperties>
</file>