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65" r:id="rId7"/>
    <p:sldId id="270" r:id="rId8"/>
    <p:sldId id="258" r:id="rId9"/>
    <p:sldId id="259" r:id="rId10"/>
    <p:sldId id="264" r:id="rId11"/>
    <p:sldId id="271" r:id="rId12"/>
    <p:sldId id="266" r:id="rId13"/>
    <p:sldId id="269" r:id="rId14"/>
    <p:sldId id="268" r:id="rId15"/>
    <p:sldId id="272" r:id="rId16"/>
    <p:sldId id="273" r:id="rId17"/>
    <p:sldId id="275" r:id="rId18"/>
    <p:sldId id="274" r:id="rId19"/>
    <p:sldId id="263" r:id="rId20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CE1FD-50E2-4399-A828-AC771EA0B4EB}" v="222" dt="2023-12-08T22:10:26.806"/>
    <p1510:client id="{3551B2D4-45DA-4F70-9D79-E631C1723112}" v="65" dt="2023-12-11T21:53:33.907"/>
    <p1510:client id="{611AD364-49C1-46EE-ACFF-E7FA1A806125}" v="63" dt="2023-12-08T22:21:17.884"/>
    <p1510:client id="{9A255531-6623-41C9-9C11-9C6298944408}" v="43" dt="2023-12-07T20:58:42.492"/>
    <p1510:client id="{AF3A4832-3EF4-00A8-0281-6DD27260BC50}" v="620" dt="2023-12-06T23:25:15.205"/>
    <p1510:client id="{B1635762-C621-041F-215C-F14071ACE7AF}" v="12" dt="2023-12-06T22:15:25.729"/>
    <p1510:client id="{C1D48C93-DF38-4F21-AA65-BABE995D7FA5}" v="357" dt="2023-12-06T21:30:42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8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Linh DOAN" userId="bbe14185e7c2a6f7" providerId="Windows Live" clId="Web-{19BCE1FD-50E2-4399-A828-AC771EA0B4EB}"/>
    <pc:docChg chg="addSld delSld modSld">
      <pc:chgData name="Hoang Linh DOAN" userId="bbe14185e7c2a6f7" providerId="Windows Live" clId="Web-{19BCE1FD-50E2-4399-A828-AC771EA0B4EB}" dt="2023-12-08T22:10:26.806" v="213" actId="1076"/>
      <pc:docMkLst>
        <pc:docMk/>
      </pc:docMkLst>
      <pc:sldChg chg="modSp">
        <pc:chgData name="Hoang Linh DOAN" userId="bbe14185e7c2a6f7" providerId="Windows Live" clId="Web-{19BCE1FD-50E2-4399-A828-AC771EA0B4EB}" dt="2023-12-08T21:28:07.956" v="18"/>
        <pc:sldMkLst>
          <pc:docMk/>
          <pc:sldMk cId="3747245467" sldId="258"/>
        </pc:sldMkLst>
        <pc:spChg chg="mod">
          <ac:chgData name="Hoang Linh DOAN" userId="bbe14185e7c2a6f7" providerId="Windows Live" clId="Web-{19BCE1FD-50E2-4399-A828-AC771EA0B4EB}" dt="2023-12-08T21:28:07.956" v="18"/>
          <ac:spMkLst>
            <pc:docMk/>
            <pc:sldMk cId="3747245467" sldId="258"/>
            <ac:spMk id="2" creationId="{EDC32D56-DD4F-12B5-2B07-F70DE6E31223}"/>
          </ac:spMkLst>
        </pc:spChg>
      </pc:sldChg>
      <pc:sldChg chg="modSp">
        <pc:chgData name="Hoang Linh DOAN" userId="bbe14185e7c2a6f7" providerId="Windows Live" clId="Web-{19BCE1FD-50E2-4399-A828-AC771EA0B4EB}" dt="2023-12-08T21:28:31.785" v="20" actId="20577"/>
        <pc:sldMkLst>
          <pc:docMk/>
          <pc:sldMk cId="1406234499" sldId="259"/>
        </pc:sldMkLst>
        <pc:spChg chg="mod">
          <ac:chgData name="Hoang Linh DOAN" userId="bbe14185e7c2a6f7" providerId="Windows Live" clId="Web-{19BCE1FD-50E2-4399-A828-AC771EA0B4EB}" dt="2023-12-08T21:28:31.785" v="20" actId="20577"/>
          <ac:spMkLst>
            <pc:docMk/>
            <pc:sldMk cId="1406234499" sldId="259"/>
            <ac:spMk id="2" creationId="{DCA17496-099D-83D8-DFD6-8CA2E01E7F24}"/>
          </ac:spMkLst>
        </pc:spChg>
      </pc:sldChg>
      <pc:sldChg chg="addSp modSp">
        <pc:chgData name="Hoang Linh DOAN" userId="bbe14185e7c2a6f7" providerId="Windows Live" clId="Web-{19BCE1FD-50E2-4399-A828-AC771EA0B4EB}" dt="2023-12-08T21:38:03.133" v="26" actId="1076"/>
        <pc:sldMkLst>
          <pc:docMk/>
          <pc:sldMk cId="2547846761" sldId="265"/>
        </pc:sldMkLst>
        <pc:spChg chg="mod">
          <ac:chgData name="Hoang Linh DOAN" userId="bbe14185e7c2a6f7" providerId="Windows Live" clId="Web-{19BCE1FD-50E2-4399-A828-AC771EA0B4EB}" dt="2023-12-08T21:37:59.430" v="25" actId="20577"/>
          <ac:spMkLst>
            <pc:docMk/>
            <pc:sldMk cId="2547846761" sldId="265"/>
            <ac:spMk id="3" creationId="{53C46CBA-6FC9-33CD-5944-1949EDBE5A43}"/>
          </ac:spMkLst>
        </pc:spChg>
        <pc:picChg chg="add mod">
          <ac:chgData name="Hoang Linh DOAN" userId="bbe14185e7c2a6f7" providerId="Windows Live" clId="Web-{19BCE1FD-50E2-4399-A828-AC771EA0B4EB}" dt="2023-12-08T21:38:03.133" v="26" actId="1076"/>
          <ac:picMkLst>
            <pc:docMk/>
            <pc:sldMk cId="2547846761" sldId="265"/>
            <ac:picMk id="4" creationId="{C752134F-1195-78EC-732B-2BDA06B064E9}"/>
          </ac:picMkLst>
        </pc:picChg>
      </pc:sldChg>
      <pc:sldChg chg="addSp delSp modSp">
        <pc:chgData name="Hoang Linh DOAN" userId="bbe14185e7c2a6f7" providerId="Windows Live" clId="Web-{19BCE1FD-50E2-4399-A828-AC771EA0B4EB}" dt="2023-12-08T21:43:14.674" v="111" actId="1076"/>
        <pc:sldMkLst>
          <pc:docMk/>
          <pc:sldMk cId="3124888178" sldId="266"/>
        </pc:sldMkLst>
        <pc:picChg chg="add del mod">
          <ac:chgData name="Hoang Linh DOAN" userId="bbe14185e7c2a6f7" providerId="Windows Live" clId="Web-{19BCE1FD-50E2-4399-A828-AC771EA0B4EB}" dt="2023-12-08T21:42:36.876" v="109"/>
          <ac:picMkLst>
            <pc:docMk/>
            <pc:sldMk cId="3124888178" sldId="266"/>
            <ac:picMk id="15" creationId="{2A906ED3-E4F3-85BE-C601-CA26B32186E8}"/>
          </ac:picMkLst>
        </pc:picChg>
        <pc:picChg chg="add mod">
          <ac:chgData name="Hoang Linh DOAN" userId="bbe14185e7c2a6f7" providerId="Windows Live" clId="Web-{19BCE1FD-50E2-4399-A828-AC771EA0B4EB}" dt="2023-12-08T21:43:14.674" v="111" actId="1076"/>
          <ac:picMkLst>
            <pc:docMk/>
            <pc:sldMk cId="3124888178" sldId="266"/>
            <ac:picMk id="31" creationId="{DFCEBACB-AD19-F225-073D-EA50EACAE382}"/>
          </ac:picMkLst>
        </pc:picChg>
      </pc:sldChg>
      <pc:sldChg chg="modSp">
        <pc:chgData name="Hoang Linh DOAN" userId="bbe14185e7c2a6f7" providerId="Windows Live" clId="Web-{19BCE1FD-50E2-4399-A828-AC771EA0B4EB}" dt="2023-12-08T21:29:11.770" v="21"/>
        <pc:sldMkLst>
          <pc:docMk/>
          <pc:sldMk cId="2815246852" sldId="269"/>
        </pc:sldMkLst>
        <pc:spChg chg="mod">
          <ac:chgData name="Hoang Linh DOAN" userId="bbe14185e7c2a6f7" providerId="Windows Live" clId="Web-{19BCE1FD-50E2-4399-A828-AC771EA0B4EB}" dt="2023-12-08T21:29:11.770" v="21"/>
          <ac:spMkLst>
            <pc:docMk/>
            <pc:sldMk cId="2815246852" sldId="269"/>
            <ac:spMk id="2" creationId="{DD552591-2B4B-C605-5D25-D962F94D5BB4}"/>
          </ac:spMkLst>
        </pc:spChg>
      </pc:sldChg>
      <pc:sldChg chg="addSp delSp modSp new">
        <pc:chgData name="Hoang Linh DOAN" userId="bbe14185e7c2a6f7" providerId="Windows Live" clId="Web-{19BCE1FD-50E2-4399-A828-AC771EA0B4EB}" dt="2023-12-08T22:10:26.806" v="213" actId="1076"/>
        <pc:sldMkLst>
          <pc:docMk/>
          <pc:sldMk cId="4134715285" sldId="272"/>
        </pc:sldMkLst>
        <pc:spChg chg="mod">
          <ac:chgData name="Hoang Linh DOAN" userId="bbe14185e7c2a6f7" providerId="Windows Live" clId="Web-{19BCE1FD-50E2-4399-A828-AC771EA0B4EB}" dt="2023-12-08T22:10:26.806" v="213" actId="1076"/>
          <ac:spMkLst>
            <pc:docMk/>
            <pc:sldMk cId="4134715285" sldId="272"/>
            <ac:spMk id="2" creationId="{96026FF1-E737-840A-5221-F562E667AE29}"/>
          </ac:spMkLst>
        </pc:spChg>
        <pc:spChg chg="del">
          <ac:chgData name="Hoang Linh DOAN" userId="bbe14185e7c2a6f7" providerId="Windows Live" clId="Web-{19BCE1FD-50E2-4399-A828-AC771EA0B4EB}" dt="2023-12-08T21:53:46.226" v="113"/>
          <ac:spMkLst>
            <pc:docMk/>
            <pc:sldMk cId="4134715285" sldId="272"/>
            <ac:spMk id="3" creationId="{602CE5C4-AE87-6B43-E355-4323B162D6F0}"/>
          </ac:spMkLst>
        </pc:spChg>
        <pc:spChg chg="add del mod">
          <ac:chgData name="Hoang Linh DOAN" userId="bbe14185e7c2a6f7" providerId="Windows Live" clId="Web-{19BCE1FD-50E2-4399-A828-AC771EA0B4EB}" dt="2023-12-08T21:54:51.307" v="116"/>
          <ac:spMkLst>
            <pc:docMk/>
            <pc:sldMk cId="4134715285" sldId="272"/>
            <ac:spMk id="6" creationId="{02330E29-A298-0DC6-3D1F-8FF6A3F526C4}"/>
          </ac:spMkLst>
        </pc:spChg>
        <pc:picChg chg="add del mod ord">
          <ac:chgData name="Hoang Linh DOAN" userId="bbe14185e7c2a6f7" providerId="Windows Live" clId="Web-{19BCE1FD-50E2-4399-A828-AC771EA0B4EB}" dt="2023-12-08T21:54:50.135" v="115"/>
          <ac:picMkLst>
            <pc:docMk/>
            <pc:sldMk cId="4134715285" sldId="272"/>
            <ac:picMk id="4" creationId="{7FB221C9-54C9-57EE-78BC-D1AF0E1B3552}"/>
          </ac:picMkLst>
        </pc:picChg>
        <pc:picChg chg="add mod ord">
          <ac:chgData name="Hoang Linh DOAN" userId="bbe14185e7c2a6f7" providerId="Windows Live" clId="Web-{19BCE1FD-50E2-4399-A828-AC771EA0B4EB}" dt="2023-12-08T21:54:57.213" v="117" actId="1076"/>
          <ac:picMkLst>
            <pc:docMk/>
            <pc:sldMk cId="4134715285" sldId="272"/>
            <ac:picMk id="7" creationId="{2FCDC7A0-8524-07DF-AE27-ED995E1F1061}"/>
          </ac:picMkLst>
        </pc:picChg>
        <pc:picChg chg="add mod">
          <ac:chgData name="Hoang Linh DOAN" userId="bbe14185e7c2a6f7" providerId="Windows Live" clId="Web-{19BCE1FD-50E2-4399-A828-AC771EA0B4EB}" dt="2023-12-08T22:01:39.273" v="137" actId="1076"/>
          <ac:picMkLst>
            <pc:docMk/>
            <pc:sldMk cId="4134715285" sldId="272"/>
            <ac:picMk id="8" creationId="{6B8E0C4B-754D-B4B6-20B1-4ABCD9B86741}"/>
          </ac:picMkLst>
        </pc:picChg>
      </pc:sldChg>
      <pc:sldChg chg="addSp delSp modSp new del">
        <pc:chgData name="Hoang Linh DOAN" userId="bbe14185e7c2a6f7" providerId="Windows Live" clId="Web-{19BCE1FD-50E2-4399-A828-AC771EA0B4EB}" dt="2023-12-08T21:43:22.081" v="112"/>
        <pc:sldMkLst>
          <pc:docMk/>
          <pc:sldMk cId="1269396314" sldId="273"/>
        </pc:sldMkLst>
        <pc:spChg chg="mod">
          <ac:chgData name="Hoang Linh DOAN" userId="bbe14185e7c2a6f7" providerId="Windows Live" clId="Web-{19BCE1FD-50E2-4399-A828-AC771EA0B4EB}" dt="2023-12-08T21:41:08.217" v="49"/>
          <ac:spMkLst>
            <pc:docMk/>
            <pc:sldMk cId="1269396314" sldId="273"/>
            <ac:spMk id="2" creationId="{27B1E858-3287-FBCA-3E25-0D09D3C4579F}"/>
          </ac:spMkLst>
        </pc:spChg>
        <pc:spChg chg="del">
          <ac:chgData name="Hoang Linh DOAN" userId="bbe14185e7c2a6f7" providerId="Windows Live" clId="Web-{19BCE1FD-50E2-4399-A828-AC771EA0B4EB}" dt="2023-12-08T21:39:54.512" v="28"/>
          <ac:spMkLst>
            <pc:docMk/>
            <pc:sldMk cId="1269396314" sldId="273"/>
            <ac:spMk id="3" creationId="{7DEDEA2E-1A62-5E05-DBA5-53D52ECED3CB}"/>
          </ac:spMkLst>
        </pc:spChg>
        <pc:spChg chg="add del mod">
          <ac:chgData name="Hoang Linh DOAN" userId="bbe14185e7c2a6f7" providerId="Windows Live" clId="Web-{19BCE1FD-50E2-4399-A828-AC771EA0B4EB}" dt="2023-12-08T21:42:15.829" v="105"/>
          <ac:spMkLst>
            <pc:docMk/>
            <pc:sldMk cId="1269396314" sldId="273"/>
            <ac:spMk id="6" creationId="{2276D036-C65E-DB76-BF0E-83BE2021FF36}"/>
          </ac:spMkLst>
        </pc:spChg>
        <pc:picChg chg="add mod ord">
          <ac:chgData name="Hoang Linh DOAN" userId="bbe14185e7c2a6f7" providerId="Windows Live" clId="Web-{19BCE1FD-50E2-4399-A828-AC771EA0B4EB}" dt="2023-12-08T21:41:05.014" v="48" actId="1076"/>
          <ac:picMkLst>
            <pc:docMk/>
            <pc:sldMk cId="1269396314" sldId="273"/>
            <ac:picMk id="4" creationId="{E257554C-2181-2DBC-57D2-09BE74D639B2}"/>
          </ac:picMkLst>
        </pc:picChg>
      </pc:sldChg>
      <pc:sldChg chg="addSp delSp modSp new mod setBg">
        <pc:chgData name="Hoang Linh DOAN" userId="bbe14185e7c2a6f7" providerId="Windows Live" clId="Web-{19BCE1FD-50E2-4399-A828-AC771EA0B4EB}" dt="2023-12-08T22:10:19.462" v="212"/>
        <pc:sldMkLst>
          <pc:docMk/>
          <pc:sldMk cId="3090261027" sldId="273"/>
        </pc:sldMkLst>
        <pc:spChg chg="mod">
          <ac:chgData name="Hoang Linh DOAN" userId="bbe14185e7c2a6f7" providerId="Windows Live" clId="Web-{19BCE1FD-50E2-4399-A828-AC771EA0B4EB}" dt="2023-12-08T22:10:19.462" v="212"/>
          <ac:spMkLst>
            <pc:docMk/>
            <pc:sldMk cId="3090261027" sldId="273"/>
            <ac:spMk id="2" creationId="{227F97CD-F59D-0E71-CF7F-2089611B2414}"/>
          </ac:spMkLst>
        </pc:spChg>
        <pc:spChg chg="del">
          <ac:chgData name="Hoang Linh DOAN" userId="bbe14185e7c2a6f7" providerId="Windows Live" clId="Web-{19BCE1FD-50E2-4399-A828-AC771EA0B4EB}" dt="2023-12-08T21:56:03.043" v="119"/>
          <ac:spMkLst>
            <pc:docMk/>
            <pc:sldMk cId="3090261027" sldId="273"/>
            <ac:spMk id="3" creationId="{775F34B3-F7AD-9792-E8D2-0015B1AD7369}"/>
          </ac:spMkLst>
        </pc:spChg>
        <pc:spChg chg="add del">
          <ac:chgData name="Hoang Linh DOAN" userId="bbe14185e7c2a6f7" providerId="Windows Live" clId="Web-{19BCE1FD-50E2-4399-A828-AC771EA0B4EB}" dt="2023-12-08T21:59:23.863" v="130"/>
          <ac:spMkLst>
            <pc:docMk/>
            <pc:sldMk cId="3090261027" sldId="273"/>
            <ac:spMk id="11" creationId="{7B71A929-EFD6-84D7-AAA5-6169BAF8B0F2}"/>
          </ac:spMkLst>
        </pc:spChg>
        <pc:spChg chg="add del">
          <ac:chgData name="Hoang Linh DOAN" userId="bbe14185e7c2a6f7" providerId="Windows Live" clId="Web-{19BCE1FD-50E2-4399-A828-AC771EA0B4EB}" dt="2023-12-08T21:59:23.863" v="130"/>
          <ac:spMkLst>
            <pc:docMk/>
            <pc:sldMk cId="3090261027" sldId="273"/>
            <ac:spMk id="14" creationId="{063F27BC-7079-4FF7-8F7C-ABC82FA3C247}"/>
          </ac:spMkLst>
        </pc:spChg>
        <pc:picChg chg="add mod ord">
          <ac:chgData name="Hoang Linh DOAN" userId="bbe14185e7c2a6f7" providerId="Windows Live" clId="Web-{19BCE1FD-50E2-4399-A828-AC771EA0B4EB}" dt="2023-12-08T22:06:55.565" v="164" actId="1076"/>
          <ac:picMkLst>
            <pc:docMk/>
            <pc:sldMk cId="3090261027" sldId="273"/>
            <ac:picMk id="4" creationId="{A9BB6885-1DC8-1A29-FF95-8D5E1A02CC42}"/>
          </ac:picMkLst>
        </pc:picChg>
        <pc:picChg chg="add mod">
          <ac:chgData name="Hoang Linh DOAN" userId="bbe14185e7c2a6f7" providerId="Windows Live" clId="Web-{19BCE1FD-50E2-4399-A828-AC771EA0B4EB}" dt="2023-12-08T22:07:01.534" v="165" actId="1076"/>
          <ac:picMkLst>
            <pc:docMk/>
            <pc:sldMk cId="3090261027" sldId="273"/>
            <ac:picMk id="5" creationId="{AF3704C1-502A-79CD-245F-8359C61CD69B}"/>
          </ac:picMkLst>
        </pc:picChg>
        <pc:picChg chg="add mod ord">
          <ac:chgData name="Hoang Linh DOAN" userId="bbe14185e7c2a6f7" providerId="Windows Live" clId="Web-{19BCE1FD-50E2-4399-A828-AC771EA0B4EB}" dt="2023-12-08T22:07:01.549" v="166" actId="1076"/>
          <ac:picMkLst>
            <pc:docMk/>
            <pc:sldMk cId="3090261027" sldId="273"/>
            <ac:picMk id="6" creationId="{257407D2-29CB-DA46-DD12-5C74FA881F78}"/>
          </ac:picMkLst>
        </pc:picChg>
        <pc:picChg chg="add mod">
          <ac:chgData name="Hoang Linh DOAN" userId="bbe14185e7c2a6f7" providerId="Windows Live" clId="Web-{19BCE1FD-50E2-4399-A828-AC771EA0B4EB}" dt="2023-12-08T22:07:05.753" v="167" actId="1076"/>
          <ac:picMkLst>
            <pc:docMk/>
            <pc:sldMk cId="3090261027" sldId="273"/>
            <ac:picMk id="7" creationId="{E2BC8FAF-25EE-3DD3-D44E-BD05679DE140}"/>
          </ac:picMkLst>
        </pc:picChg>
        <pc:picChg chg="add mod">
          <ac:chgData name="Hoang Linh DOAN" userId="bbe14185e7c2a6f7" providerId="Windows Live" clId="Web-{19BCE1FD-50E2-4399-A828-AC771EA0B4EB}" dt="2023-12-08T22:07:30.722" v="172" actId="1076"/>
          <ac:picMkLst>
            <pc:docMk/>
            <pc:sldMk cId="3090261027" sldId="273"/>
            <ac:picMk id="8" creationId="{68DB62A6-C3B8-7723-7B24-DA254D7A944D}"/>
          </ac:picMkLst>
        </pc:picChg>
        <pc:cxnChg chg="add del">
          <ac:chgData name="Hoang Linh DOAN" userId="bbe14185e7c2a6f7" providerId="Windows Live" clId="Web-{19BCE1FD-50E2-4399-A828-AC771EA0B4EB}" dt="2023-12-08T21:59:23.863" v="130"/>
          <ac:cxnSpMkLst>
            <pc:docMk/>
            <pc:sldMk cId="3090261027" sldId="273"/>
            <ac:cxnSpMk id="16" creationId="{40BBF191-9CC8-4313-B1CA-8DF1A53AE4F9}"/>
          </ac:cxnSpMkLst>
        </pc:cxnChg>
      </pc:sldChg>
    </pc:docChg>
  </pc:docChgLst>
  <pc:docChgLst>
    <pc:chgData name="Hoang Linh DOAN" userId="bbe14185e7c2a6f7" providerId="Windows Live" clId="Web-{9A255531-6623-41C9-9C11-9C6298944408}"/>
    <pc:docChg chg="modSld">
      <pc:chgData name="Hoang Linh DOAN" userId="bbe14185e7c2a6f7" providerId="Windows Live" clId="Web-{9A255531-6623-41C9-9C11-9C6298944408}" dt="2023-12-07T20:58:42.492" v="42" actId="20577"/>
      <pc:docMkLst>
        <pc:docMk/>
      </pc:docMkLst>
      <pc:sldChg chg="modSp">
        <pc:chgData name="Hoang Linh DOAN" userId="bbe14185e7c2a6f7" providerId="Windows Live" clId="Web-{9A255531-6623-41C9-9C11-9C6298944408}" dt="2023-12-07T20:57:06.629" v="3" actId="1076"/>
        <pc:sldMkLst>
          <pc:docMk/>
          <pc:sldMk cId="4123684079" sldId="257"/>
        </pc:sldMkLst>
        <pc:spChg chg="mod">
          <ac:chgData name="Hoang Linh DOAN" userId="bbe14185e7c2a6f7" providerId="Windows Live" clId="Web-{9A255531-6623-41C9-9C11-9C6298944408}" dt="2023-12-07T20:57:01.051" v="1" actId="14100"/>
          <ac:spMkLst>
            <pc:docMk/>
            <pc:sldMk cId="4123684079" sldId="257"/>
            <ac:spMk id="4" creationId="{EAABF823-9EF1-40F6-617E-D35A6178C70B}"/>
          </ac:spMkLst>
        </pc:spChg>
        <pc:picChg chg="mod">
          <ac:chgData name="Hoang Linh DOAN" userId="bbe14185e7c2a6f7" providerId="Windows Live" clId="Web-{9A255531-6623-41C9-9C11-9C6298944408}" dt="2023-12-07T20:57:06.629" v="3" actId="1076"/>
          <ac:picMkLst>
            <pc:docMk/>
            <pc:sldMk cId="4123684079" sldId="257"/>
            <ac:picMk id="3" creationId="{D636797A-7840-CB57-9B94-258A50C1CD24}"/>
          </ac:picMkLst>
        </pc:picChg>
      </pc:sldChg>
      <pc:sldChg chg="modSp">
        <pc:chgData name="Hoang Linh DOAN" userId="bbe14185e7c2a6f7" providerId="Windows Live" clId="Web-{9A255531-6623-41C9-9C11-9C6298944408}" dt="2023-12-07T20:58:42.492" v="42" actId="20577"/>
        <pc:sldMkLst>
          <pc:docMk/>
          <pc:sldMk cId="2547846761" sldId="265"/>
        </pc:sldMkLst>
        <pc:spChg chg="mod">
          <ac:chgData name="Hoang Linh DOAN" userId="bbe14185e7c2a6f7" providerId="Windows Live" clId="Web-{9A255531-6623-41C9-9C11-9C6298944408}" dt="2023-12-07T20:58:42.492" v="42" actId="20577"/>
          <ac:spMkLst>
            <pc:docMk/>
            <pc:sldMk cId="2547846761" sldId="265"/>
            <ac:spMk id="3" creationId="{53C46CBA-6FC9-33CD-5944-1949EDBE5A43}"/>
          </ac:spMkLst>
        </pc:spChg>
      </pc:sldChg>
    </pc:docChg>
  </pc:docChgLst>
  <pc:docChgLst>
    <pc:chgData name="Hoang Linh DOAN" userId="bbe14185e7c2a6f7" providerId="Windows Live" clId="Web-{3551B2D4-45DA-4F70-9D79-E631C1723112}"/>
    <pc:docChg chg="addSld modSld">
      <pc:chgData name="Hoang Linh DOAN" userId="bbe14185e7c2a6f7" providerId="Windows Live" clId="Web-{3551B2D4-45DA-4F70-9D79-E631C1723112}" dt="2023-12-11T21:53:33.907" v="61"/>
      <pc:docMkLst>
        <pc:docMk/>
      </pc:docMkLst>
      <pc:sldChg chg="modSp">
        <pc:chgData name="Hoang Linh DOAN" userId="bbe14185e7c2a6f7" providerId="Windows Live" clId="Web-{3551B2D4-45DA-4F70-9D79-E631C1723112}" dt="2023-12-11T21:53:33.907" v="61"/>
        <pc:sldMkLst>
          <pc:docMk/>
          <pc:sldMk cId="3501406365" sldId="263"/>
        </pc:sldMkLst>
        <pc:spChg chg="mod">
          <ac:chgData name="Hoang Linh DOAN" userId="bbe14185e7c2a6f7" providerId="Windows Live" clId="Web-{3551B2D4-45DA-4F70-9D79-E631C1723112}" dt="2023-12-11T21:53:33.907" v="61"/>
          <ac:spMkLst>
            <pc:docMk/>
            <pc:sldMk cId="3501406365" sldId="263"/>
            <ac:spMk id="2" creationId="{1377CAEE-A61F-EE4B-CA66-47673092079E}"/>
          </ac:spMkLst>
        </pc:spChg>
      </pc:sldChg>
      <pc:sldChg chg="addSp delSp modSp new mod setBg">
        <pc:chgData name="Hoang Linh DOAN" userId="bbe14185e7c2a6f7" providerId="Windows Live" clId="Web-{3551B2D4-45DA-4F70-9D79-E631C1723112}" dt="2023-12-11T21:53:22.485" v="60" actId="1076"/>
        <pc:sldMkLst>
          <pc:docMk/>
          <pc:sldMk cId="936336709" sldId="275"/>
        </pc:sldMkLst>
        <pc:spChg chg="add">
          <ac:chgData name="Hoang Linh DOAN" userId="bbe14185e7c2a6f7" providerId="Windows Live" clId="Web-{3551B2D4-45DA-4F70-9D79-E631C1723112}" dt="2023-12-11T21:53:14.985" v="58"/>
          <ac:spMkLst>
            <pc:docMk/>
            <pc:sldMk cId="936336709" sldId="275"/>
            <ac:spMk id="2" creationId="{0ABCCD21-D9EA-93E3-DD99-7FB4904EB8FB}"/>
          </ac:spMkLst>
        </pc:spChg>
        <pc:spChg chg="del">
          <ac:chgData name="Hoang Linh DOAN" userId="bbe14185e7c2a6f7" providerId="Windows Live" clId="Web-{3551B2D4-45DA-4F70-9D79-E631C1723112}" dt="2023-12-11T21:52:17.921" v="49"/>
          <ac:spMkLst>
            <pc:docMk/>
            <pc:sldMk cId="936336709" sldId="275"/>
            <ac:spMk id="3" creationId="{1D699A9D-082B-B72D-652F-9553D24BD98F}"/>
          </ac:spMkLst>
        </pc:spChg>
        <pc:spChg chg="del mod replId">
          <ac:chgData name="Hoang Linh DOAN" userId="bbe14185e7c2a6f7" providerId="Windows Live" clId="Web-{3551B2D4-45DA-4F70-9D79-E631C1723112}" dt="2023-12-11T21:52:28.250" v="51"/>
          <ac:spMkLst>
            <pc:docMk/>
            <pc:sldMk cId="936336709" sldId="275"/>
            <ac:spMk id="6" creationId="{D954A96C-925C-694E-1291-D1EBD801A4AE}"/>
          </ac:spMkLst>
        </pc:spChg>
        <pc:spChg chg="add del">
          <ac:chgData name="Hoang Linh DOAN" userId="bbe14185e7c2a6f7" providerId="Windows Live" clId="Web-{3551B2D4-45DA-4F70-9D79-E631C1723112}" dt="2023-12-11T21:53:14.985" v="58"/>
          <ac:spMkLst>
            <pc:docMk/>
            <pc:sldMk cId="936336709" sldId="275"/>
            <ac:spMk id="11" creationId="{19F9BF86-FE94-4517-B97D-026C7515E589}"/>
          </ac:spMkLst>
        </pc:spChg>
        <pc:spChg chg="add del mod replId">
          <ac:chgData name="Hoang Linh DOAN" userId="bbe14185e7c2a6f7" providerId="Windows Live" clId="Web-{3551B2D4-45DA-4F70-9D79-E631C1723112}" dt="2023-12-11T21:53:14.985" v="58"/>
          <ac:spMkLst>
            <pc:docMk/>
            <pc:sldMk cId="936336709" sldId="275"/>
            <ac:spMk id="15" creationId="{EB899C8C-349B-B764-B33A-55700A916E39}"/>
          </ac:spMkLst>
        </pc:spChg>
        <pc:spChg chg="add">
          <ac:chgData name="Hoang Linh DOAN" userId="bbe14185e7c2a6f7" providerId="Windows Live" clId="Web-{3551B2D4-45DA-4F70-9D79-E631C1723112}" dt="2023-12-11T21:53:14.985" v="58"/>
          <ac:spMkLst>
            <pc:docMk/>
            <pc:sldMk cId="936336709" sldId="275"/>
            <ac:spMk id="20" creationId="{19F9BF86-FE94-4517-B97D-026C7515E589}"/>
          </ac:spMkLst>
        </pc:spChg>
        <pc:picChg chg="add mod">
          <ac:chgData name="Hoang Linh DOAN" userId="bbe14185e7c2a6f7" providerId="Windows Live" clId="Web-{3551B2D4-45DA-4F70-9D79-E631C1723112}" dt="2023-12-11T21:53:22.485" v="60" actId="1076"/>
          <ac:picMkLst>
            <pc:docMk/>
            <pc:sldMk cId="936336709" sldId="275"/>
            <ac:picMk id="4" creationId="{40656556-065A-1A67-AD8D-397EB65ECC48}"/>
          </ac:picMkLst>
        </pc:picChg>
        <pc:picChg chg="add del mod ord replId">
          <ac:chgData name="Hoang Linh DOAN" userId="bbe14185e7c2a6f7" providerId="Windows Live" clId="Web-{3551B2D4-45DA-4F70-9D79-E631C1723112}" dt="2023-12-11T21:52:28.250" v="51"/>
          <ac:picMkLst>
            <pc:docMk/>
            <pc:sldMk cId="936336709" sldId="275"/>
            <ac:picMk id="7" creationId="{F07125D1-5394-BC9E-0CF0-A64CD1F02191}"/>
          </ac:picMkLst>
        </pc:picChg>
        <pc:picChg chg="add del mod replId">
          <ac:chgData name="Hoang Linh DOAN" userId="bbe14185e7c2a6f7" providerId="Windows Live" clId="Web-{3551B2D4-45DA-4F70-9D79-E631C1723112}" dt="2023-12-11T21:53:14.985" v="58"/>
          <ac:picMkLst>
            <pc:docMk/>
            <pc:sldMk cId="936336709" sldId="275"/>
            <ac:picMk id="16" creationId="{ADC1A927-6AB2-8FEE-B9E6-3FE74222635E}"/>
          </ac:picMkLst>
        </pc:picChg>
        <pc:cxnChg chg="add del">
          <ac:chgData name="Hoang Linh DOAN" userId="bbe14185e7c2a6f7" providerId="Windows Live" clId="Web-{3551B2D4-45DA-4F70-9D79-E631C1723112}" dt="2023-12-11T21:53:14.985" v="58"/>
          <ac:cxnSpMkLst>
            <pc:docMk/>
            <pc:sldMk cId="936336709" sldId="275"/>
            <ac:cxnSpMk id="9" creationId="{F209B62C-3402-4623-9A7C-AA048B56F8C3}"/>
          </ac:cxnSpMkLst>
        </pc:cxnChg>
        <pc:cxnChg chg="add del">
          <ac:chgData name="Hoang Linh DOAN" userId="bbe14185e7c2a6f7" providerId="Windows Live" clId="Web-{3551B2D4-45DA-4F70-9D79-E631C1723112}" dt="2023-12-11T21:53:14.985" v="58"/>
          <ac:cxnSpMkLst>
            <pc:docMk/>
            <pc:sldMk cId="936336709" sldId="275"/>
            <ac:cxnSpMk id="13" creationId="{59D7B6BE-A4E0-4483-BEC5-493AC3E5D2AD}"/>
          </ac:cxnSpMkLst>
        </pc:cxnChg>
        <pc:cxnChg chg="add">
          <ac:chgData name="Hoang Linh DOAN" userId="bbe14185e7c2a6f7" providerId="Windows Live" clId="Web-{3551B2D4-45DA-4F70-9D79-E631C1723112}" dt="2023-12-11T21:53:14.985" v="58"/>
          <ac:cxnSpMkLst>
            <pc:docMk/>
            <pc:sldMk cId="936336709" sldId="275"/>
            <ac:cxnSpMk id="18" creationId="{F209B62C-3402-4623-9A7C-AA048B56F8C3}"/>
          </ac:cxnSpMkLst>
        </pc:cxnChg>
        <pc:cxnChg chg="add">
          <ac:chgData name="Hoang Linh DOAN" userId="bbe14185e7c2a6f7" providerId="Windows Live" clId="Web-{3551B2D4-45DA-4F70-9D79-E631C1723112}" dt="2023-12-11T21:53:14.985" v="58"/>
          <ac:cxnSpMkLst>
            <pc:docMk/>
            <pc:sldMk cId="936336709" sldId="275"/>
            <ac:cxnSpMk id="22" creationId="{8CED01B4-40F2-4CAE-8062-1D4CE8454C35}"/>
          </ac:cxnSpMkLst>
        </pc:cxnChg>
      </pc:sldChg>
    </pc:docChg>
  </pc:docChgLst>
  <pc:docChgLst>
    <pc:chgData name="Hoang Linh DOAN" userId="bbe14185e7c2a6f7" providerId="Windows Live" clId="Web-{611AD364-49C1-46EE-ACFF-E7FA1A806125}"/>
    <pc:docChg chg="addSld modSld">
      <pc:chgData name="Hoang Linh DOAN" userId="bbe14185e7c2a6f7" providerId="Windows Live" clId="Web-{611AD364-49C1-46EE-ACFF-E7FA1A806125}" dt="2023-12-08T22:21:10.415" v="58" actId="1076"/>
      <pc:docMkLst>
        <pc:docMk/>
      </pc:docMkLst>
      <pc:sldChg chg="modSp">
        <pc:chgData name="Hoang Linh DOAN" userId="bbe14185e7c2a6f7" providerId="Windows Live" clId="Web-{611AD364-49C1-46EE-ACFF-E7FA1A806125}" dt="2023-12-08T22:10:51.932" v="0" actId="1076"/>
        <pc:sldMkLst>
          <pc:docMk/>
          <pc:sldMk cId="4134715285" sldId="272"/>
        </pc:sldMkLst>
        <pc:spChg chg="mod">
          <ac:chgData name="Hoang Linh DOAN" userId="bbe14185e7c2a6f7" providerId="Windows Live" clId="Web-{611AD364-49C1-46EE-ACFF-E7FA1A806125}" dt="2023-12-08T22:10:51.932" v="0" actId="1076"/>
          <ac:spMkLst>
            <pc:docMk/>
            <pc:sldMk cId="4134715285" sldId="272"/>
            <ac:spMk id="2" creationId="{96026FF1-E737-840A-5221-F562E667AE29}"/>
          </ac:spMkLst>
        </pc:spChg>
      </pc:sldChg>
      <pc:sldChg chg="addSp delSp modSp">
        <pc:chgData name="Hoang Linh DOAN" userId="bbe14185e7c2a6f7" providerId="Windows Live" clId="Web-{611AD364-49C1-46EE-ACFF-E7FA1A806125}" dt="2023-12-08T22:21:10.415" v="58" actId="1076"/>
        <pc:sldMkLst>
          <pc:docMk/>
          <pc:sldMk cId="3090261027" sldId="273"/>
        </pc:sldMkLst>
        <pc:picChg chg="add del mod">
          <ac:chgData name="Hoang Linh DOAN" userId="bbe14185e7c2a6f7" providerId="Windows Live" clId="Web-{611AD364-49C1-46EE-ACFF-E7FA1A806125}" dt="2023-12-08T22:18:15.504" v="52"/>
          <ac:picMkLst>
            <pc:docMk/>
            <pc:sldMk cId="3090261027" sldId="273"/>
            <ac:picMk id="3" creationId="{2E8E5BC2-991F-7179-6A68-FAD432BEB7F6}"/>
          </ac:picMkLst>
        </pc:picChg>
        <pc:picChg chg="mod">
          <ac:chgData name="Hoang Linh DOAN" userId="bbe14185e7c2a6f7" providerId="Windows Live" clId="Web-{611AD364-49C1-46EE-ACFF-E7FA1A806125}" dt="2023-12-08T22:11:02.401" v="1" actId="1076"/>
          <ac:picMkLst>
            <pc:docMk/>
            <pc:sldMk cId="3090261027" sldId="273"/>
            <ac:picMk id="8" creationId="{68DB62A6-C3B8-7723-7B24-DA254D7A944D}"/>
          </ac:picMkLst>
        </pc:picChg>
        <pc:picChg chg="add mod">
          <ac:chgData name="Hoang Linh DOAN" userId="bbe14185e7c2a6f7" providerId="Windows Live" clId="Web-{611AD364-49C1-46EE-ACFF-E7FA1A806125}" dt="2023-12-08T22:21:10.415" v="58" actId="1076"/>
          <ac:picMkLst>
            <pc:docMk/>
            <pc:sldMk cId="3090261027" sldId="273"/>
            <ac:picMk id="9" creationId="{048B04A4-BB69-A5CC-3680-AA2D0BF5AA95}"/>
          </ac:picMkLst>
        </pc:picChg>
      </pc:sldChg>
      <pc:sldChg chg="modSp new">
        <pc:chgData name="Hoang Linh DOAN" userId="bbe14185e7c2a6f7" providerId="Windows Live" clId="Web-{611AD364-49C1-46EE-ACFF-E7FA1A806125}" dt="2023-12-08T22:15:46.813" v="49" actId="20577"/>
        <pc:sldMkLst>
          <pc:docMk/>
          <pc:sldMk cId="3131782319" sldId="274"/>
        </pc:sldMkLst>
        <pc:spChg chg="mod">
          <ac:chgData name="Hoang Linh DOAN" userId="bbe14185e7c2a6f7" providerId="Windows Live" clId="Web-{611AD364-49C1-46EE-ACFF-E7FA1A806125}" dt="2023-12-08T22:14:47.593" v="39"/>
          <ac:spMkLst>
            <pc:docMk/>
            <pc:sldMk cId="3131782319" sldId="274"/>
            <ac:spMk id="2" creationId="{21A7BF19-D1E4-4C90-B347-EF51DA38E875}"/>
          </ac:spMkLst>
        </pc:spChg>
        <pc:spChg chg="mod">
          <ac:chgData name="Hoang Linh DOAN" userId="bbe14185e7c2a6f7" providerId="Windows Live" clId="Web-{611AD364-49C1-46EE-ACFF-E7FA1A806125}" dt="2023-12-08T22:15:46.813" v="49" actId="20577"/>
          <ac:spMkLst>
            <pc:docMk/>
            <pc:sldMk cId="3131782319" sldId="274"/>
            <ac:spMk id="3" creationId="{FA09A46D-5437-3C77-0208-DE1CB3F25F5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E3184-5DC4-4CE2-BD8B-5C3032753BD6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C04F01-1BA9-4ACD-9B90-BFB73700C389}">
      <dgm:prSet/>
      <dgm:spPr/>
      <dgm:t>
        <a:bodyPr/>
        <a:lstStyle/>
        <a:p>
          <a:r>
            <a:rPr lang="zh-CN"/>
            <a:t>2.2 </a:t>
          </a:r>
          <a:r>
            <a:rPr lang="zh-CN" b="1" err="1"/>
            <a:t>Calculer</a:t>
          </a:r>
          <a:r>
            <a:rPr lang="zh-CN" b="1"/>
            <a:t> la distance et la force entre deux corps</a:t>
          </a:r>
          <a:endParaRPr lang="en-US"/>
        </a:p>
      </dgm:t>
    </dgm:pt>
    <dgm:pt modelId="{2CE88DD3-CF5B-4BA1-812F-9161CE3103A8}" type="parTrans" cxnId="{97B1372F-FFA1-4997-B7C1-647CDC7F4DA1}">
      <dgm:prSet/>
      <dgm:spPr/>
      <dgm:t>
        <a:bodyPr/>
        <a:lstStyle/>
        <a:p>
          <a:endParaRPr lang="en-US"/>
        </a:p>
      </dgm:t>
    </dgm:pt>
    <dgm:pt modelId="{91E48A2B-1CDB-4528-94ED-D5D8CCC905DC}" type="sibTrans" cxnId="{97B1372F-FFA1-4997-B7C1-647CDC7F4DA1}">
      <dgm:prSet/>
      <dgm:spPr/>
      <dgm:t>
        <a:bodyPr/>
        <a:lstStyle/>
        <a:p>
          <a:endParaRPr lang="en-US"/>
        </a:p>
      </dgm:t>
    </dgm:pt>
    <dgm:pt modelId="{2C124194-9AFB-4980-B27F-F8961A8C6C06}">
      <dgm:prSet/>
      <dgm:spPr/>
      <dgm:t>
        <a:bodyPr/>
        <a:lstStyle/>
        <a:p>
          <a:r>
            <a:rPr lang="zh-CN" b="1"/>
            <a:t>2.3 : Premier jet : un champ </a:t>
          </a:r>
          <a:r>
            <a:rPr lang="zh-CN" b="1" err="1"/>
            <a:t>gravitationnel</a:t>
          </a:r>
          <a:r>
            <a:rPr lang="zh-CN" b="1"/>
            <a:t> </a:t>
          </a:r>
          <a:r>
            <a:rPr lang="zh-CN" b="1" err="1"/>
            <a:t>statique</a:t>
          </a:r>
          <a:r>
            <a:rPr lang="en-US" b="1"/>
            <a:t>(</a:t>
          </a:r>
          <a:r>
            <a:rPr lang="en-US" b="1" err="1"/>
            <a:t>calculer</a:t>
          </a:r>
          <a:r>
            <a:rPr lang="en-US" b="1"/>
            <a:t> la force </a:t>
          </a:r>
          <a:r>
            <a:rPr lang="en-US" b="1" err="1"/>
            <a:t>subie</a:t>
          </a:r>
          <a:r>
            <a:rPr lang="en-US" b="1"/>
            <a:t> par la Terre)</a:t>
          </a:r>
          <a:endParaRPr lang="en-US"/>
        </a:p>
      </dgm:t>
    </dgm:pt>
    <dgm:pt modelId="{D9061916-A901-40D4-87F2-4C582C09B64D}" type="parTrans" cxnId="{C44A7A3C-EA74-4BA4-82DD-A7F4D7B86D92}">
      <dgm:prSet/>
      <dgm:spPr/>
      <dgm:t>
        <a:bodyPr/>
        <a:lstStyle/>
        <a:p>
          <a:endParaRPr lang="en-US"/>
        </a:p>
      </dgm:t>
    </dgm:pt>
    <dgm:pt modelId="{968C7E42-0D45-44A0-9C37-2BA6A1DB8DC3}" type="sibTrans" cxnId="{C44A7A3C-EA74-4BA4-82DD-A7F4D7B86D92}">
      <dgm:prSet/>
      <dgm:spPr/>
      <dgm:t>
        <a:bodyPr/>
        <a:lstStyle/>
        <a:p>
          <a:endParaRPr lang="en-US"/>
        </a:p>
      </dgm:t>
    </dgm:pt>
    <dgm:pt modelId="{33327B8E-E26F-4975-A1DC-D0A83518C005}">
      <dgm:prSet/>
      <dgm:spPr/>
      <dgm:t>
        <a:bodyPr/>
        <a:lstStyle/>
        <a:p>
          <a:r>
            <a:rPr lang="zh-CN" b="1"/>
            <a:t>2.4 : </a:t>
          </a:r>
          <a:r>
            <a:rPr lang="zh-CN" b="1" err="1"/>
            <a:t>L'évolution</a:t>
          </a:r>
          <a:r>
            <a:rPr lang="zh-CN" b="1"/>
            <a:t> du </a:t>
          </a:r>
          <a:r>
            <a:rPr lang="zh-CN" b="1" err="1"/>
            <a:t>système</a:t>
          </a:r>
          <a:r>
            <a:rPr lang="en-US" b="1"/>
            <a:t>(</a:t>
          </a:r>
          <a:r>
            <a:rPr lang="en-US" b="1" err="1"/>
            <a:t>avancer</a:t>
          </a:r>
          <a:r>
            <a:rPr lang="zh-CN" b="1"/>
            <a:t> </a:t>
          </a:r>
          <a:r>
            <a:rPr lang="en-US" b="1"/>
            <a:t>un</a:t>
          </a:r>
          <a:r>
            <a:rPr lang="zh-CN" b="1"/>
            <a:t> </a:t>
          </a:r>
          <a:r>
            <a:rPr lang="en-US" b="1"/>
            <a:t>pas)</a:t>
          </a:r>
          <a:endParaRPr lang="en-US"/>
        </a:p>
      </dgm:t>
    </dgm:pt>
    <dgm:pt modelId="{76A222F0-78E6-4D0C-856F-229A2128A442}" type="parTrans" cxnId="{B8069A10-B8A2-452B-9699-11447CFE88F6}">
      <dgm:prSet/>
      <dgm:spPr/>
      <dgm:t>
        <a:bodyPr/>
        <a:lstStyle/>
        <a:p>
          <a:endParaRPr lang="en-US"/>
        </a:p>
      </dgm:t>
    </dgm:pt>
    <dgm:pt modelId="{7549EA2D-D43D-4290-B411-71709D8C3C58}" type="sibTrans" cxnId="{B8069A10-B8A2-452B-9699-11447CFE88F6}">
      <dgm:prSet/>
      <dgm:spPr/>
      <dgm:t>
        <a:bodyPr/>
        <a:lstStyle/>
        <a:p>
          <a:endParaRPr lang="en-US"/>
        </a:p>
      </dgm:t>
    </dgm:pt>
    <dgm:pt modelId="{93ABBAAA-B7BA-45DD-8E37-D783B31325A7}" type="pres">
      <dgm:prSet presAssocID="{22AE3184-5DC4-4CE2-BD8B-5C3032753BD6}" presName="outerComposite" presStyleCnt="0">
        <dgm:presLayoutVars>
          <dgm:chMax val="5"/>
          <dgm:dir/>
          <dgm:resizeHandles val="exact"/>
        </dgm:presLayoutVars>
      </dgm:prSet>
      <dgm:spPr/>
    </dgm:pt>
    <dgm:pt modelId="{A6910E97-77D8-49AC-AFB3-1E6B421AF951}" type="pres">
      <dgm:prSet presAssocID="{22AE3184-5DC4-4CE2-BD8B-5C3032753BD6}" presName="dummyMaxCanvas" presStyleCnt="0">
        <dgm:presLayoutVars/>
      </dgm:prSet>
      <dgm:spPr/>
    </dgm:pt>
    <dgm:pt modelId="{FECD62DE-BAAC-4BA8-942E-655CCEA0B354}" type="pres">
      <dgm:prSet presAssocID="{22AE3184-5DC4-4CE2-BD8B-5C3032753BD6}" presName="ThreeNodes_1" presStyleLbl="node1" presStyleIdx="0" presStyleCnt="3">
        <dgm:presLayoutVars>
          <dgm:bulletEnabled val="1"/>
        </dgm:presLayoutVars>
      </dgm:prSet>
      <dgm:spPr/>
    </dgm:pt>
    <dgm:pt modelId="{E3D4DEA3-0F88-456F-ABD1-32683D92260C}" type="pres">
      <dgm:prSet presAssocID="{22AE3184-5DC4-4CE2-BD8B-5C3032753BD6}" presName="ThreeNodes_2" presStyleLbl="node1" presStyleIdx="1" presStyleCnt="3">
        <dgm:presLayoutVars>
          <dgm:bulletEnabled val="1"/>
        </dgm:presLayoutVars>
      </dgm:prSet>
      <dgm:spPr/>
    </dgm:pt>
    <dgm:pt modelId="{B78AFCCF-CDB0-4ED5-8CB2-4BEEC64ADC75}" type="pres">
      <dgm:prSet presAssocID="{22AE3184-5DC4-4CE2-BD8B-5C3032753BD6}" presName="ThreeNodes_3" presStyleLbl="node1" presStyleIdx="2" presStyleCnt="3">
        <dgm:presLayoutVars>
          <dgm:bulletEnabled val="1"/>
        </dgm:presLayoutVars>
      </dgm:prSet>
      <dgm:spPr/>
    </dgm:pt>
    <dgm:pt modelId="{9734F55C-8408-44D1-ACCB-D38DDC147E81}" type="pres">
      <dgm:prSet presAssocID="{22AE3184-5DC4-4CE2-BD8B-5C3032753BD6}" presName="ThreeConn_1-2" presStyleLbl="fgAccFollowNode1" presStyleIdx="0" presStyleCnt="2">
        <dgm:presLayoutVars>
          <dgm:bulletEnabled val="1"/>
        </dgm:presLayoutVars>
      </dgm:prSet>
      <dgm:spPr/>
    </dgm:pt>
    <dgm:pt modelId="{2D7D573E-68F6-4A12-A1C3-89E703933D07}" type="pres">
      <dgm:prSet presAssocID="{22AE3184-5DC4-4CE2-BD8B-5C3032753BD6}" presName="ThreeConn_2-3" presStyleLbl="fgAccFollowNode1" presStyleIdx="1" presStyleCnt="2">
        <dgm:presLayoutVars>
          <dgm:bulletEnabled val="1"/>
        </dgm:presLayoutVars>
      </dgm:prSet>
      <dgm:spPr/>
    </dgm:pt>
    <dgm:pt modelId="{C29A08CA-4F0C-44F3-B56D-22A963777C59}" type="pres">
      <dgm:prSet presAssocID="{22AE3184-5DC4-4CE2-BD8B-5C3032753BD6}" presName="ThreeNodes_1_text" presStyleLbl="node1" presStyleIdx="2" presStyleCnt="3">
        <dgm:presLayoutVars>
          <dgm:bulletEnabled val="1"/>
        </dgm:presLayoutVars>
      </dgm:prSet>
      <dgm:spPr/>
    </dgm:pt>
    <dgm:pt modelId="{DAFD476D-6FD4-404C-B200-CD0E415574AD}" type="pres">
      <dgm:prSet presAssocID="{22AE3184-5DC4-4CE2-BD8B-5C3032753BD6}" presName="ThreeNodes_2_text" presStyleLbl="node1" presStyleIdx="2" presStyleCnt="3">
        <dgm:presLayoutVars>
          <dgm:bulletEnabled val="1"/>
        </dgm:presLayoutVars>
      </dgm:prSet>
      <dgm:spPr/>
    </dgm:pt>
    <dgm:pt modelId="{DD223696-AC46-4B3B-BE31-9753C5322100}" type="pres">
      <dgm:prSet presAssocID="{22AE3184-5DC4-4CE2-BD8B-5C3032753BD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8069A10-B8A2-452B-9699-11447CFE88F6}" srcId="{22AE3184-5DC4-4CE2-BD8B-5C3032753BD6}" destId="{33327B8E-E26F-4975-A1DC-D0A83518C005}" srcOrd="2" destOrd="0" parTransId="{76A222F0-78E6-4D0C-856F-229A2128A442}" sibTransId="{7549EA2D-D43D-4290-B411-71709D8C3C58}"/>
    <dgm:cxn modelId="{EBAA9E2B-5158-476A-A1B8-A3445623B1B2}" type="presOf" srcId="{22AE3184-5DC4-4CE2-BD8B-5C3032753BD6}" destId="{93ABBAAA-B7BA-45DD-8E37-D783B31325A7}" srcOrd="0" destOrd="0" presId="urn:microsoft.com/office/officeart/2005/8/layout/vProcess5"/>
    <dgm:cxn modelId="{97B1372F-FFA1-4997-B7C1-647CDC7F4DA1}" srcId="{22AE3184-5DC4-4CE2-BD8B-5C3032753BD6}" destId="{66C04F01-1BA9-4ACD-9B90-BFB73700C389}" srcOrd="0" destOrd="0" parTransId="{2CE88DD3-CF5B-4BA1-812F-9161CE3103A8}" sibTransId="{91E48A2B-1CDB-4528-94ED-D5D8CCC905DC}"/>
    <dgm:cxn modelId="{C44A7A3C-EA74-4BA4-82DD-A7F4D7B86D92}" srcId="{22AE3184-5DC4-4CE2-BD8B-5C3032753BD6}" destId="{2C124194-9AFB-4980-B27F-F8961A8C6C06}" srcOrd="1" destOrd="0" parTransId="{D9061916-A901-40D4-87F2-4C582C09B64D}" sibTransId="{968C7E42-0D45-44A0-9C37-2BA6A1DB8DC3}"/>
    <dgm:cxn modelId="{AE97625C-DE83-401C-B739-5211D4ED22F1}" type="presOf" srcId="{968C7E42-0D45-44A0-9C37-2BA6A1DB8DC3}" destId="{2D7D573E-68F6-4A12-A1C3-89E703933D07}" srcOrd="0" destOrd="0" presId="urn:microsoft.com/office/officeart/2005/8/layout/vProcess5"/>
    <dgm:cxn modelId="{7AD73F5D-EFFA-41BE-95BD-26C7696A58E0}" type="presOf" srcId="{66C04F01-1BA9-4ACD-9B90-BFB73700C389}" destId="{FECD62DE-BAAC-4BA8-942E-655CCEA0B354}" srcOrd="0" destOrd="0" presId="urn:microsoft.com/office/officeart/2005/8/layout/vProcess5"/>
    <dgm:cxn modelId="{BA3B9077-3C05-4902-9A6A-41E2BCFFD8E8}" type="presOf" srcId="{2C124194-9AFB-4980-B27F-F8961A8C6C06}" destId="{DAFD476D-6FD4-404C-B200-CD0E415574AD}" srcOrd="1" destOrd="0" presId="urn:microsoft.com/office/officeart/2005/8/layout/vProcess5"/>
    <dgm:cxn modelId="{95CC3359-2BCB-458C-B87A-7BC1B38ACA17}" type="presOf" srcId="{66C04F01-1BA9-4ACD-9B90-BFB73700C389}" destId="{C29A08CA-4F0C-44F3-B56D-22A963777C59}" srcOrd="1" destOrd="0" presId="urn:microsoft.com/office/officeart/2005/8/layout/vProcess5"/>
    <dgm:cxn modelId="{E8CF42A0-9BEF-4852-AA99-F3D4AED5AF8F}" type="presOf" srcId="{33327B8E-E26F-4975-A1DC-D0A83518C005}" destId="{B78AFCCF-CDB0-4ED5-8CB2-4BEEC64ADC75}" srcOrd="0" destOrd="0" presId="urn:microsoft.com/office/officeart/2005/8/layout/vProcess5"/>
    <dgm:cxn modelId="{922CF5BD-37EB-4B79-B413-F75F564D93AD}" type="presOf" srcId="{91E48A2B-1CDB-4528-94ED-D5D8CCC905DC}" destId="{9734F55C-8408-44D1-ACCB-D38DDC147E81}" srcOrd="0" destOrd="0" presId="urn:microsoft.com/office/officeart/2005/8/layout/vProcess5"/>
    <dgm:cxn modelId="{70F1F8E9-FFBD-4131-AD8B-49C3D65F6898}" type="presOf" srcId="{33327B8E-E26F-4975-A1DC-D0A83518C005}" destId="{DD223696-AC46-4B3B-BE31-9753C5322100}" srcOrd="1" destOrd="0" presId="urn:microsoft.com/office/officeart/2005/8/layout/vProcess5"/>
    <dgm:cxn modelId="{BCF18AF7-001E-4A48-B0E4-7A3657355302}" type="presOf" srcId="{2C124194-9AFB-4980-B27F-F8961A8C6C06}" destId="{E3D4DEA3-0F88-456F-ABD1-32683D92260C}" srcOrd="0" destOrd="0" presId="urn:microsoft.com/office/officeart/2005/8/layout/vProcess5"/>
    <dgm:cxn modelId="{F2AD677C-BCA4-4E46-9E3E-A116EE505122}" type="presParOf" srcId="{93ABBAAA-B7BA-45DD-8E37-D783B31325A7}" destId="{A6910E97-77D8-49AC-AFB3-1E6B421AF951}" srcOrd="0" destOrd="0" presId="urn:microsoft.com/office/officeart/2005/8/layout/vProcess5"/>
    <dgm:cxn modelId="{3016632F-3F5F-4D67-91BB-8B1544B5660A}" type="presParOf" srcId="{93ABBAAA-B7BA-45DD-8E37-D783B31325A7}" destId="{FECD62DE-BAAC-4BA8-942E-655CCEA0B354}" srcOrd="1" destOrd="0" presId="urn:microsoft.com/office/officeart/2005/8/layout/vProcess5"/>
    <dgm:cxn modelId="{314732D5-C9A3-4692-9A4E-97DBBCB7AE77}" type="presParOf" srcId="{93ABBAAA-B7BA-45DD-8E37-D783B31325A7}" destId="{E3D4DEA3-0F88-456F-ABD1-32683D92260C}" srcOrd="2" destOrd="0" presId="urn:microsoft.com/office/officeart/2005/8/layout/vProcess5"/>
    <dgm:cxn modelId="{928ACF37-E8E2-4839-8607-ECC5F8ECFD0D}" type="presParOf" srcId="{93ABBAAA-B7BA-45DD-8E37-D783B31325A7}" destId="{B78AFCCF-CDB0-4ED5-8CB2-4BEEC64ADC75}" srcOrd="3" destOrd="0" presId="urn:microsoft.com/office/officeart/2005/8/layout/vProcess5"/>
    <dgm:cxn modelId="{1B84D26E-314B-4B7D-8A99-052C1638C9C5}" type="presParOf" srcId="{93ABBAAA-B7BA-45DD-8E37-D783B31325A7}" destId="{9734F55C-8408-44D1-ACCB-D38DDC147E81}" srcOrd="4" destOrd="0" presId="urn:microsoft.com/office/officeart/2005/8/layout/vProcess5"/>
    <dgm:cxn modelId="{FD216224-B971-4D90-B930-50F15A55B582}" type="presParOf" srcId="{93ABBAAA-B7BA-45DD-8E37-D783B31325A7}" destId="{2D7D573E-68F6-4A12-A1C3-89E703933D07}" srcOrd="5" destOrd="0" presId="urn:microsoft.com/office/officeart/2005/8/layout/vProcess5"/>
    <dgm:cxn modelId="{18C2C8CC-45C4-43C1-B427-0859C1A14839}" type="presParOf" srcId="{93ABBAAA-B7BA-45DD-8E37-D783B31325A7}" destId="{C29A08CA-4F0C-44F3-B56D-22A963777C59}" srcOrd="6" destOrd="0" presId="urn:microsoft.com/office/officeart/2005/8/layout/vProcess5"/>
    <dgm:cxn modelId="{940FC59A-CBBF-427A-845A-3C40F35EB5C6}" type="presParOf" srcId="{93ABBAAA-B7BA-45DD-8E37-D783B31325A7}" destId="{DAFD476D-6FD4-404C-B200-CD0E415574AD}" srcOrd="7" destOrd="0" presId="urn:microsoft.com/office/officeart/2005/8/layout/vProcess5"/>
    <dgm:cxn modelId="{F71D12D6-C6E4-46E8-97C4-AC38C71B8E17}" type="presParOf" srcId="{93ABBAAA-B7BA-45DD-8E37-D783B31325A7}" destId="{DD223696-AC46-4B3B-BE31-9753C532210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D62DE-BAAC-4BA8-942E-655CCEA0B354}">
      <dsp:nvSpPr>
        <dsp:cNvPr id="0" name=""/>
        <dsp:cNvSpPr/>
      </dsp:nvSpPr>
      <dsp:spPr>
        <a:xfrm>
          <a:off x="0" y="0"/>
          <a:ext cx="3467989" cy="9265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kern="1200"/>
            <a:t>2.2 </a:t>
          </a:r>
          <a:r>
            <a:rPr lang="zh-CN" sz="1300" b="1" kern="1200" err="1"/>
            <a:t>Calculer</a:t>
          </a:r>
          <a:r>
            <a:rPr lang="zh-CN" sz="1300" b="1" kern="1200"/>
            <a:t> la distance et la force entre deux corps</a:t>
          </a:r>
          <a:endParaRPr lang="en-US" sz="1300" kern="1200"/>
        </a:p>
      </dsp:txBody>
      <dsp:txXfrm>
        <a:off x="27137" y="27137"/>
        <a:ext cx="2468183" cy="872264"/>
      </dsp:txXfrm>
    </dsp:sp>
    <dsp:sp modelId="{E3D4DEA3-0F88-456F-ABD1-32683D92260C}">
      <dsp:nvSpPr>
        <dsp:cNvPr id="0" name=""/>
        <dsp:cNvSpPr/>
      </dsp:nvSpPr>
      <dsp:spPr>
        <a:xfrm>
          <a:off x="305999" y="1080961"/>
          <a:ext cx="3467989" cy="9265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2.3 : Premier jet : un champ </a:t>
          </a:r>
          <a:r>
            <a:rPr lang="zh-CN" sz="1300" b="1" kern="1200" err="1"/>
            <a:t>gravitationnel</a:t>
          </a:r>
          <a:r>
            <a:rPr lang="zh-CN" sz="1300" b="1" kern="1200"/>
            <a:t> </a:t>
          </a:r>
          <a:r>
            <a:rPr lang="zh-CN" sz="1300" b="1" kern="1200" err="1"/>
            <a:t>statique</a:t>
          </a:r>
          <a:r>
            <a:rPr lang="en-US" sz="1300" b="1" kern="1200"/>
            <a:t>(</a:t>
          </a:r>
          <a:r>
            <a:rPr lang="en-US" sz="1300" b="1" kern="1200" err="1"/>
            <a:t>calculer</a:t>
          </a:r>
          <a:r>
            <a:rPr lang="en-US" sz="1300" b="1" kern="1200"/>
            <a:t> la force </a:t>
          </a:r>
          <a:r>
            <a:rPr lang="en-US" sz="1300" b="1" kern="1200" err="1"/>
            <a:t>subie</a:t>
          </a:r>
          <a:r>
            <a:rPr lang="en-US" sz="1300" b="1" kern="1200"/>
            <a:t> par la Terre)</a:t>
          </a:r>
          <a:endParaRPr lang="en-US" sz="1300" kern="1200"/>
        </a:p>
      </dsp:txBody>
      <dsp:txXfrm>
        <a:off x="333136" y="1108098"/>
        <a:ext cx="2505467" cy="872264"/>
      </dsp:txXfrm>
    </dsp:sp>
    <dsp:sp modelId="{B78AFCCF-CDB0-4ED5-8CB2-4BEEC64ADC75}">
      <dsp:nvSpPr>
        <dsp:cNvPr id="0" name=""/>
        <dsp:cNvSpPr/>
      </dsp:nvSpPr>
      <dsp:spPr>
        <a:xfrm>
          <a:off x="611998" y="2161922"/>
          <a:ext cx="3467989" cy="9265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300" b="1" kern="1200"/>
            <a:t>2.4 : </a:t>
          </a:r>
          <a:r>
            <a:rPr lang="zh-CN" sz="1300" b="1" kern="1200" err="1"/>
            <a:t>L'évolution</a:t>
          </a:r>
          <a:r>
            <a:rPr lang="zh-CN" sz="1300" b="1" kern="1200"/>
            <a:t> du </a:t>
          </a:r>
          <a:r>
            <a:rPr lang="zh-CN" sz="1300" b="1" kern="1200" err="1"/>
            <a:t>système</a:t>
          </a:r>
          <a:r>
            <a:rPr lang="en-US" sz="1300" b="1" kern="1200"/>
            <a:t>(</a:t>
          </a:r>
          <a:r>
            <a:rPr lang="en-US" sz="1300" b="1" kern="1200" err="1"/>
            <a:t>avancer</a:t>
          </a:r>
          <a:r>
            <a:rPr lang="zh-CN" sz="1300" b="1" kern="1200"/>
            <a:t> </a:t>
          </a:r>
          <a:r>
            <a:rPr lang="en-US" sz="1300" b="1" kern="1200"/>
            <a:t>un</a:t>
          </a:r>
          <a:r>
            <a:rPr lang="zh-CN" sz="1300" b="1" kern="1200"/>
            <a:t> </a:t>
          </a:r>
          <a:r>
            <a:rPr lang="en-US" sz="1300" b="1" kern="1200"/>
            <a:t>pas)</a:t>
          </a:r>
          <a:endParaRPr lang="en-US" sz="1300" kern="1200"/>
        </a:p>
      </dsp:txBody>
      <dsp:txXfrm>
        <a:off x="639135" y="2189059"/>
        <a:ext cx="2505467" cy="872264"/>
      </dsp:txXfrm>
    </dsp:sp>
    <dsp:sp modelId="{9734F55C-8408-44D1-ACCB-D38DDC147E81}">
      <dsp:nvSpPr>
        <dsp:cNvPr id="0" name=""/>
        <dsp:cNvSpPr/>
      </dsp:nvSpPr>
      <dsp:spPr>
        <a:xfrm>
          <a:off x="2865740" y="702624"/>
          <a:ext cx="602249" cy="602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001246" y="702624"/>
        <a:ext cx="331237" cy="453192"/>
      </dsp:txXfrm>
    </dsp:sp>
    <dsp:sp modelId="{2D7D573E-68F6-4A12-A1C3-89E703933D07}">
      <dsp:nvSpPr>
        <dsp:cNvPr id="0" name=""/>
        <dsp:cNvSpPr/>
      </dsp:nvSpPr>
      <dsp:spPr>
        <a:xfrm>
          <a:off x="3171739" y="1777408"/>
          <a:ext cx="602249" cy="602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307245" y="1777408"/>
        <a:ext cx="331237" cy="453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3CE05D-555D-4DE9-BF3A-4110651C234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2023/12/11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E06B7D5-4FA2-4E6F-8826-B888ABC2120A}" type="datetime1">
              <a:rPr lang="zh-CN" altLang="en-US" noProof="0" smtClean="0"/>
              <a:t>2023/12/11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F3B4569-3B6E-468D-B981-DA515F47BCE4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9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3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9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8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4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8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1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2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9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15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 spc="2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5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35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5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35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35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3080A-6551-4451-BD82-99B048897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abyrinthe circulaire">
            <a:extLst>
              <a:ext uri="{FF2B5EF4-FFF2-40B4-BE49-F238E27FC236}">
                <a16:creationId xmlns:a16="http://schemas.microsoft.com/office/drawing/2014/main" id="{48C51688-BDD4-0152-23B3-709B416A28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0780" r="-2" b="4823"/>
          <a:stretch/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0752FD7-76EF-4EBF-8807-5A08A9C8E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8099" y="3504025"/>
            <a:ext cx="3857092" cy="3991823"/>
          </a:xfrm>
        </p:spPr>
        <p:txBody>
          <a:bodyPr rtlCol="0" anchor="b">
            <a:normAutofit/>
          </a:bodyPr>
          <a:lstStyle/>
          <a:p>
            <a:r>
              <a:rPr lang="en-US" altLang="zh-CN" sz="2800" err="1">
                <a:solidFill>
                  <a:srgbClr val="FFFFFF"/>
                </a:solidFill>
                <a:ea typeface="DengXian"/>
              </a:rPr>
              <a:t>Présenté</a:t>
            </a:r>
            <a:r>
              <a:rPr lang="en-US" altLang="zh-CN" sz="2800" dirty="0">
                <a:solidFill>
                  <a:srgbClr val="FFFFFF"/>
                </a:solidFill>
                <a:ea typeface="DengXian"/>
              </a:rPr>
              <a:t> par:</a:t>
            </a:r>
            <a:br>
              <a:rPr lang="en-US" altLang="zh-CN" sz="2800" dirty="0">
                <a:ea typeface="DengXian"/>
              </a:rPr>
            </a:br>
            <a:r>
              <a:rPr lang="en-US" altLang="zh-CN" sz="2800" err="1">
                <a:solidFill>
                  <a:srgbClr val="FFFFFF"/>
                </a:solidFill>
                <a:ea typeface="DengXian"/>
              </a:rPr>
              <a:t>HoangLinh</a:t>
            </a:r>
            <a:r>
              <a:rPr lang="en-US" altLang="zh-CN" sz="2800" dirty="0">
                <a:solidFill>
                  <a:srgbClr val="FFFFFF"/>
                </a:solidFill>
                <a:ea typeface="DengXian"/>
              </a:rPr>
              <a:t> DOAN</a:t>
            </a:r>
            <a:br>
              <a:rPr lang="en-US" sz="2800" dirty="0"/>
            </a:br>
            <a:r>
              <a:rPr lang="en-US" altLang="zh-CN" sz="2800" dirty="0">
                <a:solidFill>
                  <a:srgbClr val="FFFFFF"/>
                </a:solidFill>
                <a:ea typeface="DengXian"/>
              </a:rPr>
              <a:t>Wenxia WU</a:t>
            </a:r>
          </a:p>
          <a:p>
            <a:endParaRPr lang="en-US" altLang="zh-CN" dirty="0">
              <a:ea typeface="DengXian"/>
            </a:endParaRPr>
          </a:p>
          <a:p>
            <a:endParaRPr lang="zh-CN" sz="4800" dirty="0">
              <a:ea typeface="DengXian Ligh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C8D8C1-1062-49B2-BB56-D9F8E5DA6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495" y="682943"/>
            <a:ext cx="9967466" cy="1502416"/>
          </a:xfrm>
        </p:spPr>
        <p:txBody>
          <a:bodyPr rtlCol="0" anchor="t">
            <a:noAutofit/>
          </a:bodyPr>
          <a:lstStyle/>
          <a:p>
            <a:r>
              <a:rPr lang="zh-CN" sz="5400">
                <a:solidFill>
                  <a:srgbClr val="FFFFFF"/>
                </a:solidFill>
                <a:latin typeface="DengXian"/>
                <a:ea typeface="DengXian"/>
              </a:rPr>
              <a:t>Gravitation et orbites</a:t>
            </a:r>
            <a:endParaRPr lang="zh-CN" sz="4800">
              <a:ea typeface="DengXian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D552591-2B4B-C605-5D25-D962F94D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70" y="773003"/>
            <a:ext cx="5158516" cy="2097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baseline="0" dirty="0">
                <a:latin typeface="DengXian"/>
                <a:ea typeface="DengXian"/>
                <a:cs typeface="Times New Roman"/>
              </a:rPr>
              <a:t>2.5: Point sur le choix du pas</a:t>
            </a:r>
            <a:br>
              <a:rPr lang="en-US" sz="3600" b="1" dirty="0">
                <a:latin typeface="DengXian"/>
                <a:ea typeface="DengXian"/>
                <a:cs typeface="Times New Roman"/>
              </a:rPr>
            </a:br>
            <a:r>
              <a:rPr lang="en-US" sz="3600" b="1" baseline="0" dirty="0">
                <a:latin typeface="DengXian"/>
                <a:ea typeface="DengXian"/>
                <a:cs typeface="Times New Roman"/>
              </a:rPr>
              <a:t>( </a:t>
            </a:r>
            <a:r>
              <a:rPr lang="en-US" sz="3600" b="1" baseline="0" dirty="0" err="1">
                <a:latin typeface="DengXian"/>
                <a:ea typeface="DengXian"/>
                <a:cs typeface="Times New Roman"/>
              </a:rPr>
              <a:t>L'orbite</a:t>
            </a:r>
            <a:r>
              <a:rPr lang="en-US" sz="3600" b="1" baseline="0" dirty="0">
                <a:latin typeface="DengXian"/>
                <a:ea typeface="DengXian"/>
                <a:cs typeface="Times New Roman"/>
              </a:rPr>
              <a:t> de la terre)</a:t>
            </a:r>
            <a:endParaRPr lang="en-US" altLang="zh-CN" sz="3600" b="1" dirty="0">
              <a:latin typeface="DengXian"/>
              <a:ea typeface="DengXian"/>
              <a:cs typeface="Times New Roman"/>
            </a:endParaRPr>
          </a:p>
        </p:txBody>
      </p:sp>
      <p:pic>
        <p:nvPicPr>
          <p:cNvPr id="4" name="内容占位符 3" descr="形状, 圆圈&#10;&#10;已自动生成说明">
            <a:extLst>
              <a:ext uri="{FF2B5EF4-FFF2-40B4-BE49-F238E27FC236}">
                <a16:creationId xmlns:a16="http://schemas.microsoft.com/office/drawing/2014/main" id="{4DDCBCAB-6A4F-A936-4CBB-6DD48F098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8623" y="1027107"/>
            <a:ext cx="5980436" cy="48438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文本, 信件&#10;&#10;已自动生成说明">
            <a:extLst>
              <a:ext uri="{FF2B5EF4-FFF2-40B4-BE49-F238E27FC236}">
                <a16:creationId xmlns:a16="http://schemas.microsoft.com/office/drawing/2014/main" id="{1887AC13-67FE-4FB1-1E43-DCDEEAD8F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486" y="2932729"/>
            <a:ext cx="2307903" cy="159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4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t représentant des boules en orbite">
            <a:extLst>
              <a:ext uri="{FF2B5EF4-FFF2-40B4-BE49-F238E27FC236}">
                <a16:creationId xmlns:a16="http://schemas.microsoft.com/office/drawing/2014/main" id="{25B8E35F-3738-5A83-3FBA-6530C3151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02" b="879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A17496-099D-83D8-DFD6-8CA2E01E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08" y="543169"/>
            <a:ext cx="4267717" cy="20210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FFFFFF"/>
                </a:solidFill>
              </a:rPr>
              <a:t>3.Un </a:t>
            </a:r>
            <a:r>
              <a:rPr lang="en-US" altLang="zh-CN" b="1">
                <a:solidFill>
                  <a:srgbClr val="FFFFFF"/>
                </a:solidFill>
              </a:rPr>
              <a:t>système</a:t>
            </a:r>
            <a:r>
              <a:rPr lang="en-US" altLang="zh-CN" b="1" dirty="0">
                <a:solidFill>
                  <a:srgbClr val="FFFFFF"/>
                </a:solidFill>
              </a:rPr>
              <a:t> entre deux corps</a:t>
            </a:r>
            <a:endParaRPr lang="en-US" altLang="zh-CN" b="1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altLang="zh-CN">
              <a:solidFill>
                <a:srgbClr val="FFFFFF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9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6FF1-E737-840A-5221-F562E667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19" y="1121392"/>
            <a:ext cx="11705228" cy="1187570"/>
          </a:xfrm>
        </p:spPr>
        <p:txBody>
          <a:bodyPr/>
          <a:lstStyle/>
          <a:p>
            <a:r>
              <a:rPr lang="en-GB" b="1" dirty="0">
                <a:ea typeface="DengXian"/>
              </a:rPr>
              <a:t>Remarques sur le choix des </a:t>
            </a:r>
            <a:r>
              <a:rPr lang="en-GB" b="1" dirty="0" err="1">
                <a:ea typeface="DengXian"/>
              </a:rPr>
              <a:t>valeurs</a:t>
            </a:r>
            <a:r>
              <a:rPr lang="en-GB" b="1" dirty="0">
                <a:ea typeface="DengXian"/>
              </a:rPr>
              <a:t> </a:t>
            </a:r>
            <a:r>
              <a:rPr lang="en-GB" b="1" dirty="0" err="1">
                <a:ea typeface="DengXian"/>
              </a:rPr>
              <a:t>initiales</a:t>
            </a:r>
            <a:r>
              <a:rPr lang="en-GB" b="1" dirty="0">
                <a:ea typeface="DengXian"/>
              </a:rPr>
              <a:t> </a:t>
            </a: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CDC7A0-8524-07DF-AE27-ED995E1F1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332" y="2676628"/>
            <a:ext cx="6657975" cy="90487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8E0C4B-754D-B4B6-20B1-4ABCD9B8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89524"/>
            <a:ext cx="3698543" cy="7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1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97CD-F59D-0E71-CF7F-2089611B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534" y="222914"/>
            <a:ext cx="10363200" cy="1187570"/>
          </a:xfrm>
        </p:spPr>
        <p:txBody>
          <a:bodyPr/>
          <a:lstStyle/>
          <a:p>
            <a:r>
              <a:rPr lang="en-GB" b="1" dirty="0">
                <a:ea typeface="DengXian"/>
              </a:rPr>
              <a:t>Pour le </a:t>
            </a:r>
            <a:r>
              <a:rPr lang="en-GB" b="1" dirty="0" err="1">
                <a:ea typeface="DengXian"/>
              </a:rPr>
              <a:t>système</a:t>
            </a:r>
            <a:r>
              <a:rPr lang="en-GB" b="1" dirty="0">
                <a:ea typeface="DengXian"/>
              </a:rPr>
              <a:t> Soleil - Terre</a:t>
            </a:r>
            <a:endParaRPr lang="en-GB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BB6885-1DC8-1A29-FF95-8D5E1A02C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749" y="1460410"/>
            <a:ext cx="6724650" cy="7429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3704C1-502A-79CD-245F-8359C61CD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54" y="2315596"/>
            <a:ext cx="4221707" cy="474272"/>
          </a:xfrm>
          <a:prstGeom prst="rect">
            <a:avLst/>
          </a:prstGeom>
        </p:spPr>
      </p:pic>
      <p:pic>
        <p:nvPicPr>
          <p:cNvPr id="6" name="Picture 5" descr="A black and white text&#10;&#10;Description automatically generated">
            <a:extLst>
              <a:ext uri="{FF2B5EF4-FFF2-40B4-BE49-F238E27FC236}">
                <a16:creationId xmlns:a16="http://schemas.microsoft.com/office/drawing/2014/main" id="{257407D2-29CB-DA46-DD12-5C74FA881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54" y="2869671"/>
            <a:ext cx="2743200" cy="455681"/>
          </a:xfrm>
          <a:prstGeom prst="rect">
            <a:avLst/>
          </a:prstGeom>
        </p:spPr>
      </p:pic>
      <p:pic>
        <p:nvPicPr>
          <p:cNvPr id="7" name="Picture 6" descr="A close-up of a number&#10;&#10;Description automatically generated">
            <a:extLst>
              <a:ext uri="{FF2B5EF4-FFF2-40B4-BE49-F238E27FC236}">
                <a16:creationId xmlns:a16="http://schemas.microsoft.com/office/drawing/2014/main" id="{E2BC8FAF-25EE-3DD3-D44E-BD05679DE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161" y="2269377"/>
            <a:ext cx="2743200" cy="1045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DB62A6-C3B8-7723-7B24-DA254D7A9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923" y="3692981"/>
            <a:ext cx="4790363" cy="2014042"/>
          </a:xfrm>
          <a:prstGeom prst="rect">
            <a:avLst/>
          </a:prstGeom>
        </p:spPr>
      </p:pic>
      <p:pic>
        <p:nvPicPr>
          <p:cNvPr id="9" name="Picture 8" descr="A close up of a number&#10;&#10;Description automatically generated">
            <a:extLst>
              <a:ext uri="{FF2B5EF4-FFF2-40B4-BE49-F238E27FC236}">
                <a16:creationId xmlns:a16="http://schemas.microsoft.com/office/drawing/2014/main" id="{048B04A4-BB69-A5CC-3680-AA2D0BF5AA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115" y="4313665"/>
            <a:ext cx="4382218" cy="14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6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CCD21-D9EA-93E3-DD99-7FB4904EB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600"/>
            <a:ext cx="4323907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Trajectoire réel de la Terre au tour du Soleil</a:t>
            </a:r>
          </a:p>
        </p:txBody>
      </p:sp>
      <p:pic>
        <p:nvPicPr>
          <p:cNvPr id="4" name="Content Placeholder 3" descr="A graph with an orange circle&#10;&#10;Description automatically generated">
            <a:extLst>
              <a:ext uri="{FF2B5EF4-FFF2-40B4-BE49-F238E27FC236}">
                <a16:creationId xmlns:a16="http://schemas.microsoft.com/office/drawing/2014/main" id="{40656556-065A-1A67-AD8D-397EB65EC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4399" y="1314717"/>
            <a:ext cx="6307046" cy="464318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3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BF19-D1E4-4C90-B347-EF51DA38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DengXian"/>
              </a:rPr>
              <a:t>Remarques sur </a:t>
            </a:r>
            <a:r>
              <a:rPr lang="en-GB" b="1" dirty="0" err="1">
                <a:ea typeface="DengXian"/>
              </a:rPr>
              <a:t>l'évolution</a:t>
            </a:r>
            <a:r>
              <a:rPr lang="en-GB" b="1" dirty="0">
                <a:ea typeface="DengXian"/>
              </a:rPr>
              <a:t> du </a:t>
            </a:r>
            <a:r>
              <a:rPr lang="en-GB" b="1" dirty="0" err="1">
                <a:ea typeface="DengXian"/>
              </a:rPr>
              <a:t>système</a:t>
            </a:r>
            <a:endParaRPr lang="en-GB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A46D-5437-3C77-0208-DE1CB3F2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en-GB" dirty="0" err="1">
                <a:ea typeface="+mn-lt"/>
                <a:cs typeface="+mn-lt"/>
              </a:rPr>
              <a:t>ce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système</a:t>
            </a:r>
            <a:r>
              <a:rPr lang="en-GB" dirty="0">
                <a:ea typeface="+mn-lt"/>
                <a:cs typeface="+mn-lt"/>
              </a:rPr>
              <a:t> se </a:t>
            </a:r>
            <a:r>
              <a:rPr lang="en-GB" dirty="0" err="1">
                <a:ea typeface="+mn-lt"/>
                <a:cs typeface="+mn-lt"/>
              </a:rPr>
              <a:t>comporte</a:t>
            </a:r>
            <a:r>
              <a:rPr lang="en-GB" dirty="0">
                <a:ea typeface="+mn-lt"/>
                <a:cs typeface="+mn-lt"/>
              </a:rPr>
              <a:t> la </a:t>
            </a:r>
            <a:r>
              <a:rPr lang="en-GB" dirty="0" err="1">
                <a:ea typeface="+mn-lt"/>
                <a:cs typeface="+mn-lt"/>
              </a:rPr>
              <a:t>même</a:t>
            </a:r>
            <a:r>
              <a:rPr lang="en-GB" dirty="0">
                <a:ea typeface="+mn-lt"/>
                <a:cs typeface="+mn-lt"/>
              </a:rPr>
              <a:t> façon que ci-dessus </a:t>
            </a:r>
            <a:r>
              <a:rPr lang="en-GB" dirty="0" err="1">
                <a:ea typeface="+mn-lt"/>
                <a:cs typeface="+mn-lt"/>
              </a:rPr>
              <a:t>parce</a:t>
            </a:r>
            <a:r>
              <a:rPr lang="en-GB" dirty="0">
                <a:ea typeface="+mn-lt"/>
                <a:cs typeface="+mn-lt"/>
              </a:rPr>
              <a:t> que la Terre </a:t>
            </a:r>
            <a:r>
              <a:rPr lang="en-GB" dirty="0" err="1">
                <a:ea typeface="+mn-lt"/>
                <a:cs typeface="+mn-lt"/>
              </a:rPr>
              <a:t>bouge</a:t>
            </a:r>
            <a:r>
              <a:rPr lang="en-GB" dirty="0">
                <a:ea typeface="+mn-lt"/>
                <a:cs typeface="+mn-lt"/>
              </a:rPr>
              <a:t> au tour du Soleil</a:t>
            </a:r>
          </a:p>
          <a:p>
            <a:r>
              <a:rPr lang="en-GB" dirty="0">
                <a:ea typeface="+mn-lt"/>
                <a:cs typeface="+mn-lt"/>
              </a:rPr>
              <a:t>le Soleil </a:t>
            </a:r>
            <a:r>
              <a:rPr lang="en-GB" dirty="0" err="1">
                <a:ea typeface="+mn-lt"/>
                <a:cs typeface="+mn-lt"/>
              </a:rPr>
              <a:t>lui-même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orbite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autour</a:t>
            </a:r>
            <a:r>
              <a:rPr lang="en-GB" dirty="0">
                <a:ea typeface="+mn-lt"/>
                <a:cs typeface="+mn-lt"/>
              </a:rPr>
              <a:t> du centre de masse du </a:t>
            </a:r>
            <a:r>
              <a:rPr lang="en-GB" dirty="0" err="1">
                <a:ea typeface="+mn-lt"/>
                <a:cs typeface="+mn-lt"/>
              </a:rPr>
              <a:t>système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solaire</a:t>
            </a:r>
            <a:r>
              <a:rPr lang="en-GB" dirty="0">
                <a:ea typeface="+mn-lt"/>
                <a:cs typeface="+mn-lt"/>
              </a:rPr>
              <a:t> (le barycentre). Cette </a:t>
            </a:r>
            <a:r>
              <a:rPr lang="en-GB" dirty="0" err="1">
                <a:ea typeface="+mn-lt"/>
                <a:cs typeface="+mn-lt"/>
              </a:rPr>
              <a:t>orbite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est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principalement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influencée</a:t>
            </a:r>
            <a:r>
              <a:rPr lang="en-GB" dirty="0">
                <a:ea typeface="+mn-lt"/>
                <a:cs typeface="+mn-lt"/>
              </a:rPr>
              <a:t> par les </a:t>
            </a:r>
            <a:r>
              <a:rPr lang="en-GB" dirty="0" err="1">
                <a:ea typeface="+mn-lt"/>
                <a:cs typeface="+mn-lt"/>
              </a:rPr>
              <a:t>planètes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massives</a:t>
            </a:r>
          </a:p>
          <a:p>
            <a:r>
              <a:rPr lang="en-GB" dirty="0">
                <a:ea typeface="+mn-lt"/>
                <a:cs typeface="+mn-lt"/>
              </a:rPr>
              <a:t>Le barycentre </a:t>
            </a:r>
            <a:r>
              <a:rPr lang="en-GB" dirty="0" err="1">
                <a:ea typeface="+mn-lt"/>
                <a:cs typeface="+mn-lt"/>
              </a:rPr>
              <a:t>varie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donc</a:t>
            </a:r>
            <a:r>
              <a:rPr lang="en-GB" dirty="0">
                <a:ea typeface="+mn-lt"/>
                <a:cs typeface="+mn-lt"/>
              </a:rPr>
              <a:t> au fil du temps, </a:t>
            </a:r>
            <a:r>
              <a:rPr lang="en-GB" dirty="0" err="1">
                <a:ea typeface="+mn-lt"/>
                <a:cs typeface="+mn-lt"/>
              </a:rPr>
              <a:t>même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si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ces</a:t>
            </a:r>
            <a:r>
              <a:rPr lang="en-GB" dirty="0">
                <a:ea typeface="+mn-lt"/>
                <a:cs typeface="+mn-lt"/>
              </a:rPr>
              <a:t> variations </a:t>
            </a:r>
            <a:r>
              <a:rPr lang="en-GB" dirty="0" err="1">
                <a:ea typeface="+mn-lt"/>
                <a:cs typeface="+mn-lt"/>
              </a:rPr>
              <a:t>sont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généralement</a:t>
            </a:r>
            <a:r>
              <a:rPr lang="en-GB" dirty="0">
                <a:ea typeface="+mn-lt"/>
                <a:cs typeface="+mn-lt"/>
              </a:rPr>
              <a:t> petites et ne </a:t>
            </a:r>
            <a:r>
              <a:rPr lang="en-GB" dirty="0" err="1">
                <a:ea typeface="+mn-lt"/>
                <a:cs typeface="+mn-lt"/>
              </a:rPr>
              <a:t>sont</a:t>
            </a:r>
            <a:r>
              <a:rPr lang="en-GB" dirty="0">
                <a:ea typeface="+mn-lt"/>
                <a:cs typeface="+mn-lt"/>
              </a:rPr>
              <a:t> pas </a:t>
            </a:r>
            <a:r>
              <a:rPr lang="en-GB" dirty="0" err="1">
                <a:ea typeface="+mn-lt"/>
                <a:cs typeface="+mn-lt"/>
              </a:rPr>
              <a:t>perceptibles</a:t>
            </a:r>
            <a:r>
              <a:rPr lang="en-GB" dirty="0">
                <a:ea typeface="+mn-lt"/>
                <a:cs typeface="+mn-lt"/>
              </a:rPr>
              <a:t> à </a:t>
            </a:r>
            <a:r>
              <a:rPr lang="en-GB" dirty="0" err="1">
                <a:ea typeface="+mn-lt"/>
                <a:cs typeface="+mn-lt"/>
              </a:rPr>
              <a:t>l’échelle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humaine</a:t>
            </a:r>
          </a:p>
        </p:txBody>
      </p:sp>
    </p:spTree>
    <p:extLst>
      <p:ext uri="{BB962C8B-B14F-4D97-AF65-F5344CB8AC3E}">
        <p14:creationId xmlns:p14="http://schemas.microsoft.com/office/powerpoint/2010/main" val="3131782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oint d’exclamation sur un arrière-plan jaune">
            <a:extLst>
              <a:ext uri="{FF2B5EF4-FFF2-40B4-BE49-F238E27FC236}">
                <a16:creationId xmlns:a16="http://schemas.microsoft.com/office/drawing/2014/main" id="{FD628712-1725-4236-1235-CE9C14573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377CAEE-A61F-EE4B-CA66-47673092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70" y="3356707"/>
            <a:ext cx="8615023" cy="10734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5400" b="1" dirty="0">
                <a:solidFill>
                  <a:srgbClr val="FFFFFF"/>
                </a:solidFill>
                <a:latin typeface="DengXian"/>
                <a:ea typeface="DengXian"/>
                <a:cs typeface="Times New Roman"/>
              </a:rPr>
              <a:t>Merci de </a:t>
            </a:r>
            <a:r>
              <a:rPr lang="en-US" altLang="zh-CN" sz="5400" b="1" err="1">
                <a:solidFill>
                  <a:srgbClr val="FFFFFF"/>
                </a:solidFill>
                <a:latin typeface="DengXian"/>
                <a:ea typeface="DengXian"/>
                <a:cs typeface="Times New Roman"/>
              </a:rPr>
              <a:t>votre</a:t>
            </a:r>
            <a:r>
              <a:rPr lang="en-US" altLang="zh-CN" sz="5400" b="1" dirty="0">
                <a:solidFill>
                  <a:srgbClr val="FFFFFF"/>
                </a:solidFill>
                <a:latin typeface="DengXian"/>
                <a:ea typeface="DengXian"/>
                <a:cs typeface="Times New Roman"/>
              </a:rPr>
              <a:t> attention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40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2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ABF823-9EF1-40F6-617E-D35A6178C70B}"/>
              </a:ext>
            </a:extLst>
          </p:cNvPr>
          <p:cNvSpPr txBox="1"/>
          <p:nvPr/>
        </p:nvSpPr>
        <p:spPr>
          <a:xfrm>
            <a:off x="318477" y="1641984"/>
            <a:ext cx="5663512" cy="41923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altLang="zh-CN" sz="3200" b="1" err="1">
                <a:latin typeface="DengXian"/>
                <a:ea typeface="DengXian"/>
                <a:cs typeface="Times New Roman"/>
              </a:rPr>
              <a:t>Partie</a:t>
            </a:r>
            <a:r>
              <a:rPr lang="en-US" altLang="zh-CN" sz="3200" b="1" dirty="0">
                <a:latin typeface="DengXian"/>
                <a:ea typeface="DengXian"/>
                <a:cs typeface="Times New Roman"/>
              </a:rPr>
              <a:t> 1.</a:t>
            </a:r>
            <a:r>
              <a:rPr lang="en-US" altLang="zh-CN" sz="3200" dirty="0">
                <a:latin typeface="DengXian"/>
                <a:ea typeface="DengXian"/>
                <a:cs typeface="Times New Roman"/>
              </a:rPr>
              <a:t> </a:t>
            </a:r>
            <a:r>
              <a:rPr lang="en-US" altLang="zh-CN" sz="2800" dirty="0">
                <a:latin typeface="DengXian"/>
                <a:ea typeface="DengXian"/>
                <a:cs typeface="Times New Roman"/>
              </a:rPr>
              <a:t>Les </a:t>
            </a:r>
            <a:r>
              <a:rPr lang="en-US" altLang="zh-CN" sz="2800" err="1">
                <a:latin typeface="DengXian"/>
                <a:ea typeface="DengXian"/>
                <a:cs typeface="Times New Roman"/>
              </a:rPr>
              <a:t>exoplanetes</a:t>
            </a:r>
            <a:r>
              <a:rPr lang="en-US" altLang="zh-CN" sz="2800" dirty="0">
                <a:latin typeface="DengXian"/>
                <a:ea typeface="DengXian"/>
                <a:cs typeface="Times New Roman"/>
              </a:rPr>
              <a:t>, et la </a:t>
            </a:r>
            <a:r>
              <a:rPr lang="en-US" altLang="zh-CN" sz="2800" err="1">
                <a:latin typeface="DengXian"/>
                <a:ea typeface="DengXian"/>
                <a:cs typeface="Times New Roman"/>
              </a:rPr>
              <a:t>troisième</a:t>
            </a:r>
            <a:r>
              <a:rPr lang="en-US" altLang="zh-CN" sz="2800" dirty="0">
                <a:latin typeface="DengXian"/>
                <a:ea typeface="DengXian"/>
                <a:cs typeface="Times New Roman"/>
              </a:rPr>
              <a:t> </a:t>
            </a:r>
            <a:r>
              <a:rPr lang="en-US" altLang="zh-CN" sz="2800" err="1">
                <a:latin typeface="DengXian"/>
                <a:ea typeface="DengXian"/>
                <a:cs typeface="Times New Roman"/>
              </a:rPr>
              <a:t>loi</a:t>
            </a:r>
            <a:r>
              <a:rPr lang="en-US" altLang="zh-CN" sz="2800" dirty="0">
                <a:latin typeface="DengXian"/>
                <a:ea typeface="DengXian"/>
                <a:cs typeface="Times New Roman"/>
              </a:rPr>
              <a:t> de Kepler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DengXian"/>
                <a:ea typeface="DengXian"/>
                <a:cs typeface="Times New Roman"/>
              </a:rPr>
              <a:t>Patie 2. </a:t>
            </a:r>
            <a:r>
              <a:rPr lang="en-US" sz="2800" err="1">
                <a:latin typeface="DengXian"/>
                <a:ea typeface="DengXian"/>
                <a:cs typeface="Times New Roman"/>
              </a:rPr>
              <a:t>Modélisation</a:t>
            </a:r>
            <a:r>
              <a:rPr lang="en-US" sz="2800" dirty="0">
                <a:latin typeface="DengXian"/>
                <a:ea typeface="DengXian"/>
                <a:cs typeface="Times New Roman"/>
              </a:rPr>
              <a:t> simple d'un </a:t>
            </a:r>
            <a:r>
              <a:rPr lang="en-US" sz="2800" err="1">
                <a:latin typeface="DengXian"/>
                <a:ea typeface="DengXian"/>
                <a:cs typeface="Times New Roman"/>
              </a:rPr>
              <a:t>système</a:t>
            </a:r>
            <a:r>
              <a:rPr lang="en-US" sz="2800" dirty="0">
                <a:latin typeface="DengXian"/>
                <a:ea typeface="DengXian"/>
                <a:cs typeface="Times New Roman"/>
              </a:rPr>
              <a:t> simple</a:t>
            </a:r>
          </a:p>
          <a:p>
            <a:pPr defTabSz="914400">
              <a:lnSpc>
                <a:spcPct val="120000"/>
              </a:lnSpc>
              <a:buSzPct val="87000"/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DengXian"/>
                <a:ea typeface="DengXian"/>
                <a:cs typeface="Times New Roman"/>
              </a:rPr>
              <a:t>Partie</a:t>
            </a:r>
            <a:r>
              <a:rPr lang="en-US" sz="3200" b="1" dirty="0">
                <a:latin typeface="DengXian"/>
                <a:ea typeface="DengXian"/>
                <a:cs typeface="Times New Roman"/>
              </a:rPr>
              <a:t> 3.</a:t>
            </a:r>
            <a:r>
              <a:rPr lang="en-US" sz="3200" dirty="0">
                <a:latin typeface="DengXian"/>
                <a:ea typeface="DengXian"/>
                <a:cs typeface="Times New Roman"/>
              </a:rPr>
              <a:t> </a:t>
            </a:r>
            <a:r>
              <a:rPr lang="en-US" sz="2800" dirty="0">
                <a:latin typeface="DengXian"/>
                <a:ea typeface="DengXian"/>
                <a:cs typeface="Times New Roman"/>
              </a:rPr>
              <a:t>Un </a:t>
            </a:r>
            <a:r>
              <a:rPr lang="en-US" sz="2800" dirty="0" err="1">
                <a:latin typeface="DengXian"/>
                <a:ea typeface="DengXian"/>
                <a:cs typeface="Times New Roman"/>
              </a:rPr>
              <a:t>système</a:t>
            </a:r>
            <a:r>
              <a:rPr lang="en-US" sz="2800" dirty="0">
                <a:latin typeface="DengXian"/>
                <a:ea typeface="DengXian"/>
                <a:cs typeface="Times New Roman"/>
              </a:rPr>
              <a:t> à deux corps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altLang="zh-CN" b="1">
              <a:latin typeface="DengXian"/>
              <a:ea typeface="DengXian"/>
            </a:endParaRPr>
          </a:p>
        </p:txBody>
      </p:sp>
      <p:cxnSp>
        <p:nvCxnSpPr>
          <p:cNvPr id="38" name="Straight Connector 34">
            <a:extLst>
              <a:ext uri="{FF2B5EF4-FFF2-40B4-BE49-F238E27FC236}">
                <a16:creationId xmlns:a16="http://schemas.microsoft.com/office/drawing/2014/main" id="{7DC0D673-1F99-4297-849B-F821ED3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图片包含 室内, 桌子, 挂, 小&#10;&#10;已自动生成说明">
            <a:extLst>
              <a:ext uri="{FF2B5EF4-FFF2-40B4-BE49-F238E27FC236}">
                <a16:creationId xmlns:a16="http://schemas.microsoft.com/office/drawing/2014/main" id="{D636797A-7840-CB57-9B94-258A50C1C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94" y="1237247"/>
            <a:ext cx="5751094" cy="43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8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EE42F0-2470-417A-8666-6E3266FE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8105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e pleine lune rouge">
            <a:extLst>
              <a:ext uri="{FF2B5EF4-FFF2-40B4-BE49-F238E27FC236}">
                <a16:creationId xmlns:a16="http://schemas.microsoft.com/office/drawing/2014/main" id="{5A9FA2AD-49B9-A797-2A9B-BB9741353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4115" b="-3"/>
          <a:stretch/>
        </p:blipFill>
        <p:spPr>
          <a:xfrm>
            <a:off x="2553" y="10"/>
            <a:ext cx="7807947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845EC2-C428-94DF-D85F-36ABF3E3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6" y="4927599"/>
            <a:ext cx="3911599" cy="1571316"/>
          </a:xfrm>
        </p:spPr>
        <p:txBody>
          <a:bodyPr anchor="b">
            <a:normAutofit fontScale="90000"/>
          </a:bodyPr>
          <a:lstStyle/>
          <a:p>
            <a:r>
              <a:rPr lang="zh-CN" altLang="en-US">
                <a:solidFill>
                  <a:srgbClr val="FFFFFF"/>
                </a:solidFill>
                <a:ea typeface="DengXian"/>
              </a:rPr>
              <a:t>Introduction</a:t>
            </a:r>
            <a:br>
              <a:rPr lang="zh-CN" altLang="en-US">
                <a:solidFill>
                  <a:srgbClr val="FFFFFF"/>
                </a:solidFill>
                <a:ea typeface="DengXian"/>
              </a:rPr>
            </a:b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46CBA-6FC9-33CD-5944-1949EDBE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7129" y="591556"/>
            <a:ext cx="4027912" cy="5654134"/>
          </a:xfrm>
        </p:spPr>
        <p:txBody>
          <a:bodyPr lIns="109728" tIns="109728" rIns="109728" bIns="9144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zh-CN" b="1">
                <a:latin typeface="DengXian"/>
                <a:ea typeface="DengXian"/>
              </a:rPr>
              <a:t>la troisième loi de Kepler</a:t>
            </a:r>
            <a:r>
              <a:rPr lang="en-US" altLang="zh-CN" b="1" dirty="0">
                <a:latin typeface="DengXian"/>
                <a:ea typeface="DengXian"/>
              </a:rPr>
              <a:t>:</a:t>
            </a:r>
          </a:p>
          <a:p>
            <a:pPr>
              <a:buFont typeface="Wingdings" panose="020B0604020202020204" pitchFamily="34" charset="0"/>
              <a:buChar char="Ø"/>
            </a:pPr>
            <a:endParaRPr lang="zh-CN" b="1" dirty="0">
              <a:latin typeface="DengXian"/>
              <a:ea typeface="DengXian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zh-CN" b="1" dirty="0">
              <a:latin typeface="DengXian"/>
              <a:ea typeface="DengXian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altLang="zh-CN" sz="1400" b="1" dirty="0">
              <a:latin typeface="DengXian"/>
              <a:ea typeface="DengXian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altLang="zh-CN" sz="1400" b="1" dirty="0">
                <a:latin typeface="DengXian"/>
                <a:ea typeface="DengXian"/>
                <a:cs typeface="+mn-lt"/>
              </a:rPr>
              <a:t>P : </a:t>
            </a:r>
            <a:r>
              <a:rPr lang="en-US" altLang="zh-CN" sz="1400" dirty="0">
                <a:latin typeface="DengXian"/>
                <a:ea typeface="DengXian"/>
                <a:cs typeface="+mn-lt"/>
              </a:rPr>
              <a:t>La </a:t>
            </a:r>
            <a:r>
              <a:rPr lang="en-US" altLang="zh-CN" sz="1400" dirty="0" err="1">
                <a:latin typeface="DengXian"/>
                <a:ea typeface="DengXian"/>
                <a:cs typeface="+mn-lt"/>
              </a:rPr>
              <a:t>période</a:t>
            </a:r>
            <a:r>
              <a:rPr lang="en-US" altLang="zh-CN" sz="1400" dirty="0">
                <a:latin typeface="DengXian"/>
                <a:ea typeface="DengXian"/>
                <a:cs typeface="+mn-lt"/>
              </a:rPr>
              <a:t> de </a:t>
            </a:r>
            <a:r>
              <a:rPr lang="en-US" altLang="zh-CN" sz="1400" dirty="0" err="1">
                <a:latin typeface="DengXian"/>
                <a:ea typeface="DengXian"/>
                <a:cs typeface="+mn-lt"/>
              </a:rPr>
              <a:t>l'orbite</a:t>
            </a:r>
            <a:r>
              <a:rPr lang="en-US" altLang="zh-CN" sz="1400" dirty="0">
                <a:latin typeface="DengXian"/>
                <a:ea typeface="DengXian"/>
                <a:cs typeface="+mn-lt"/>
              </a:rPr>
              <a:t> de la </a:t>
            </a:r>
            <a:r>
              <a:rPr lang="en-US" altLang="zh-CN" sz="1400" dirty="0" err="1">
                <a:latin typeface="DengXian"/>
                <a:ea typeface="DengXian"/>
                <a:cs typeface="+mn-lt"/>
              </a:rPr>
              <a:t>planète</a:t>
            </a:r>
            <a:r>
              <a:rPr lang="en-US" altLang="zh-CN" sz="1400" dirty="0">
                <a:latin typeface="DengXian"/>
                <a:ea typeface="DengXian"/>
                <a:cs typeface="+mn-lt"/>
              </a:rPr>
              <a:t> (</a:t>
            </a:r>
            <a:r>
              <a:rPr lang="en-US" altLang="zh-CN" sz="1400" dirty="0" err="1">
                <a:latin typeface="DengXian"/>
                <a:ea typeface="DengXian"/>
                <a:cs typeface="+mn-lt"/>
              </a:rPr>
              <a:t>jours</a:t>
            </a:r>
            <a:r>
              <a:rPr lang="en-US" altLang="zh-CN" sz="1400" dirty="0">
                <a:latin typeface="DengXian"/>
                <a:ea typeface="DengXian"/>
                <a:cs typeface="+mn-lt"/>
              </a:rPr>
              <a:t>)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 altLang="zh-CN" sz="1400" b="1" dirty="0">
                <a:latin typeface="DengXian"/>
                <a:ea typeface="DengXian"/>
                <a:cs typeface="Times New Roman"/>
              </a:rPr>
              <a:t>a: </a:t>
            </a:r>
            <a:r>
              <a:rPr lang="en-US" altLang="zh-CN" sz="1400" dirty="0">
                <a:latin typeface="DengXian"/>
                <a:ea typeface="DengXian"/>
                <a:cs typeface="Times New Roman"/>
              </a:rPr>
              <a:t>Le demi-gran axe de la </a:t>
            </a:r>
            <a:r>
              <a:rPr lang="en-US" altLang="zh-CN" sz="1400" dirty="0" err="1">
                <a:latin typeface="DengXian"/>
                <a:ea typeface="DengXian"/>
                <a:cs typeface="Times New Roman"/>
              </a:rPr>
              <a:t>trajectoire</a:t>
            </a:r>
            <a:r>
              <a:rPr lang="en-US" altLang="zh-CN" sz="1400" dirty="0">
                <a:latin typeface="DengXian"/>
                <a:ea typeface="DengXian"/>
                <a:cs typeface="Times New Roman"/>
              </a:rPr>
              <a:t> (au - </a:t>
            </a:r>
            <a:r>
              <a:rPr lang="en-US" altLang="zh-CN" sz="1400" dirty="0" err="1">
                <a:latin typeface="DengXian"/>
                <a:ea typeface="DengXian"/>
                <a:cs typeface="Times New Roman"/>
              </a:rPr>
              <a:t>unité</a:t>
            </a:r>
            <a:r>
              <a:rPr lang="en-US" altLang="zh-CN" sz="1400" dirty="0">
                <a:latin typeface="DengXian"/>
                <a:ea typeface="DengXian"/>
                <a:cs typeface="Times New Roman"/>
              </a:rPr>
              <a:t> </a:t>
            </a:r>
            <a:r>
              <a:rPr lang="en-US" altLang="zh-CN" sz="1400" dirty="0" err="1">
                <a:latin typeface="DengXian"/>
                <a:ea typeface="DengXian"/>
                <a:cs typeface="Times New Roman"/>
              </a:rPr>
              <a:t>astronomique</a:t>
            </a:r>
            <a:r>
              <a:rPr lang="en-US" altLang="zh-CN" sz="1400" dirty="0">
                <a:latin typeface="DengXian"/>
                <a:ea typeface="DengXian"/>
                <a:cs typeface="Times New Roman"/>
              </a:rPr>
              <a:t>)</a:t>
            </a:r>
            <a:endParaRPr lang="en-US" altLang="zh-CN" sz="1400" b="1" dirty="0">
              <a:latin typeface="DengXian"/>
              <a:ea typeface="DengXian"/>
              <a:cs typeface="Times New Roman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altLang="zh-CN" sz="1400" b="1" dirty="0">
                <a:latin typeface="DengXian"/>
                <a:ea typeface="DengXian"/>
                <a:cs typeface="Times New Roman"/>
              </a:rPr>
              <a:t>m: </a:t>
            </a:r>
            <a:r>
              <a:rPr lang="en-US" altLang="zh-CN" sz="1400" dirty="0">
                <a:latin typeface="DengXian"/>
                <a:ea typeface="DengXian"/>
                <a:cs typeface="Times New Roman"/>
              </a:rPr>
              <a:t>La masse de la </a:t>
            </a:r>
            <a:r>
              <a:rPr lang="en-US" altLang="zh-CN" sz="1400" dirty="0" err="1">
                <a:latin typeface="DengXian"/>
                <a:ea typeface="DengXian"/>
                <a:cs typeface="Times New Roman"/>
              </a:rPr>
              <a:t>planète</a:t>
            </a:r>
            <a:r>
              <a:rPr lang="en-US" altLang="zh-CN" sz="1400" dirty="0">
                <a:latin typeface="DengXian"/>
                <a:ea typeface="DengXian"/>
                <a:cs typeface="Times New Roman"/>
              </a:rPr>
              <a:t> (</a:t>
            </a:r>
            <a:r>
              <a:rPr lang="en-US" altLang="zh-CN" sz="1400" dirty="0" err="1">
                <a:latin typeface="DengXian"/>
                <a:ea typeface="DengXian"/>
                <a:cs typeface="Times New Roman"/>
              </a:rPr>
              <a:t>unités</a:t>
            </a:r>
            <a:r>
              <a:rPr lang="en-US" altLang="zh-CN" sz="1400" dirty="0">
                <a:latin typeface="DengXian"/>
                <a:ea typeface="DengXian"/>
                <a:cs typeface="Times New Roman"/>
              </a:rPr>
              <a:t> de masses </a:t>
            </a:r>
            <a:r>
              <a:rPr lang="en-US" altLang="zh-CN" sz="1400" dirty="0" err="1">
                <a:latin typeface="DengXian"/>
                <a:ea typeface="DengXian"/>
                <a:cs typeface="Times New Roman"/>
              </a:rPr>
              <a:t>terrestres</a:t>
            </a:r>
            <a:r>
              <a:rPr lang="en-US" altLang="zh-CN" sz="1400" dirty="0">
                <a:latin typeface="DengXian"/>
                <a:ea typeface="DengXian"/>
                <a:cs typeface="Times New Roman"/>
              </a:rPr>
              <a:t> (1MT</a:t>
            </a:r>
            <a:r>
              <a:rPr lang="en-US" sz="1400" dirty="0">
                <a:latin typeface="DengXian"/>
                <a:ea typeface="DengXian"/>
                <a:cs typeface="Times New Roman"/>
              </a:rPr>
              <a:t>=la masse de la Terre))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400" b="1" dirty="0">
                <a:latin typeface="DengXian"/>
                <a:ea typeface="DengXian"/>
                <a:cs typeface="Times New Roman"/>
              </a:rPr>
              <a:t>M : </a:t>
            </a:r>
            <a:r>
              <a:rPr lang="en-US" sz="1400" dirty="0">
                <a:latin typeface="DengXian"/>
                <a:ea typeface="DengXian"/>
                <a:cs typeface="Times New Roman"/>
              </a:rPr>
              <a:t>La masse de </a:t>
            </a:r>
            <a:r>
              <a:rPr lang="en-US" sz="1400" dirty="0" err="1">
                <a:latin typeface="DengXian"/>
                <a:ea typeface="DengXian"/>
                <a:cs typeface="Times New Roman"/>
              </a:rPr>
              <a:t>l'astre</a:t>
            </a:r>
            <a:r>
              <a:rPr lang="en-US" sz="1400" dirty="0">
                <a:latin typeface="DengXian"/>
                <a:ea typeface="DengXian"/>
                <a:cs typeface="Times New Roman"/>
              </a:rPr>
              <a:t> (</a:t>
            </a:r>
            <a:r>
              <a:rPr lang="en-US" sz="1400" dirty="0" err="1">
                <a:latin typeface="DengXian"/>
                <a:ea typeface="DengXian"/>
                <a:cs typeface="Times New Roman"/>
              </a:rPr>
              <a:t>unité</a:t>
            </a:r>
            <a:r>
              <a:rPr lang="en-US" sz="1400" dirty="0">
                <a:latin typeface="DengXian"/>
                <a:ea typeface="DengXian"/>
                <a:cs typeface="Times New Roman"/>
              </a:rPr>
              <a:t> de masses </a:t>
            </a:r>
            <a:r>
              <a:rPr lang="en-US" sz="1400" dirty="0" err="1">
                <a:latin typeface="DengXian"/>
                <a:ea typeface="DengXian"/>
                <a:cs typeface="Times New Roman"/>
              </a:rPr>
              <a:t>solaire</a:t>
            </a:r>
            <a:r>
              <a:rPr lang="en-US" sz="1400" dirty="0">
                <a:latin typeface="DengXian"/>
                <a:ea typeface="DengXian"/>
                <a:cs typeface="Times New Roman"/>
              </a:rPr>
              <a:t> (1Ms=la masse du Soleil))</a:t>
            </a:r>
          </a:p>
          <a:p>
            <a:pPr marL="0" indent="0">
              <a:buNone/>
            </a:pPr>
            <a:endParaRPr lang="en-US" altLang="zh-CN" b="1" dirty="0">
              <a:latin typeface="DengXian"/>
              <a:ea typeface="DengXian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zh-CN" altLang="en-US" dirty="0">
              <a:latin typeface="DengXian"/>
              <a:ea typeface="DengXian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808FA7-8D8C-4B9F-8206-75CF61031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2869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EAA8CB36-906E-6C33-D025-53CB54A44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602" y="1063992"/>
            <a:ext cx="2266950" cy="1076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52134F-1195-78EC-732B-2BDA06B06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060" y="2149111"/>
            <a:ext cx="2743200" cy="3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4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364FD3C-C601-21C7-54A6-B3D8226E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438300" cy="1758421"/>
          </a:xfrm>
        </p:spPr>
        <p:txBody>
          <a:bodyPr anchor="t">
            <a:normAutofit/>
          </a:bodyPr>
          <a:lstStyle/>
          <a:p>
            <a:r>
              <a:rPr lang="zh-CN" altLang="en-US">
                <a:ea typeface="DengXian"/>
              </a:rPr>
              <a:t>Le contenue du fichier CSV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E7081-3BB9-8115-5FD6-A0E181A26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995" y="960119"/>
            <a:ext cx="4795405" cy="4980605"/>
          </a:xfrm>
        </p:spPr>
        <p:txBody>
          <a:bodyPr lIns="109728" tIns="109728" rIns="109728" bIns="91440" anchor="t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sz="1300" dirty="0"/>
              <a:t>326.03000000,1.290000,6165.60000,2.70 516.22000000,1.540000,3337.07000,1.80 185.84000000,0.830000,1525.50000,2.20 1766.41000000,2.830000,1541.46777,0.97 799.45000000,1.676000,556.83537,0.98 993.30000000,2.600000,3273.50000,2.30 30.35060000,0.190000,289.22530,0.99 452.80000000,1.333000,632.46000,1.54 883.00000000,2.080000,273.32000,1.54 416.00000000,0.920000,603.87700,0.48 335.10000000,0.995000,3140.03000,1.16 269.30000000,0.870000,2256.50000,1.23 479.10000000,1.190000,1233.13000,0.98 1076.60000000,2.059000,774.86566,1.01 2287.00000000,3.404000,157.96072,1.01 4.23078500,0.052700,150.00900,1.03 14.65160000,0.113400,255.40000,0.91 44.38000000,0.237000,52.44000,0.90</a:t>
            </a:r>
            <a:endParaRPr lang="zh-CN" altLang="en-US" sz="1300" dirty="0">
              <a:ea typeface="DengXian"/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10694E1F-471C-4340-BE4B-28F2BF7D7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AF2F3F-06F0-42E3-8F72-36BEDCB69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21999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10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C32D56-DD4F-12B5-2B07-F70DE6E3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50" y="278921"/>
            <a:ext cx="11570591" cy="1429461"/>
          </a:xfrm>
        </p:spPr>
        <p:txBody>
          <a:bodyPr lIns="109728" tIns="109728" rIns="109728" bIns="9144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b="1" err="1">
                <a:latin typeface="DengXian"/>
                <a:ea typeface="DengXian"/>
                <a:cs typeface="Times New Roman"/>
              </a:rPr>
              <a:t>Partie</a:t>
            </a:r>
            <a:r>
              <a:rPr lang="en-US" altLang="zh-CN" b="1" dirty="0">
                <a:latin typeface="DengXian"/>
                <a:ea typeface="DengXian"/>
                <a:cs typeface="Times New Roman"/>
              </a:rPr>
              <a:t> 1</a:t>
            </a:r>
            <a:r>
              <a:rPr lang="en-US" altLang="zh-CN" dirty="0">
                <a:latin typeface="DengXian"/>
                <a:ea typeface="DengXian"/>
                <a:cs typeface="Times New Roman"/>
              </a:rPr>
              <a:t>.</a:t>
            </a:r>
            <a:br>
              <a:rPr lang="en-US" altLang="zh-CN" dirty="0">
                <a:latin typeface="DengXian"/>
                <a:ea typeface="DengXian"/>
                <a:cs typeface="Times New Roman"/>
              </a:rPr>
            </a:br>
            <a:r>
              <a:rPr lang="zh-CN">
                <a:latin typeface="DengXian"/>
                <a:ea typeface="DengXian"/>
                <a:cs typeface="Times New Roman"/>
              </a:rPr>
              <a:t>Les exoplanetes, et la troisième loi de Kepler</a:t>
            </a:r>
            <a:endParaRPr lang="zh-CN" u="sng">
              <a:latin typeface="DengXian"/>
              <a:ea typeface="DengXian"/>
              <a:cs typeface="Times New Roman"/>
            </a:endParaRPr>
          </a:p>
          <a:p>
            <a:pPr>
              <a:lnSpc>
                <a:spcPct val="110000"/>
              </a:lnSpc>
            </a:pPr>
            <a:endParaRPr lang="zh-CN" altLang="en-US" sz="2200">
              <a:latin typeface="DengXian"/>
              <a:ea typeface="DengXian"/>
            </a:endParaRP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 descr="图表, 散点图&#10;&#10;已自动生成说明">
            <a:extLst>
              <a:ext uri="{FF2B5EF4-FFF2-40B4-BE49-F238E27FC236}">
                <a16:creationId xmlns:a16="http://schemas.microsoft.com/office/drawing/2014/main" id="{AAE6C030-B6F9-7FA4-88D7-7E15023C2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2029873"/>
            <a:ext cx="5644661" cy="4556716"/>
          </a:xfrm>
          <a:prstGeom prst="rect">
            <a:avLst/>
          </a:prstGeom>
        </p:spPr>
      </p:pic>
      <p:pic>
        <p:nvPicPr>
          <p:cNvPr id="7" name="图片 6" descr="图表, 折线图&#10;&#10;已自动生成说明">
            <a:extLst>
              <a:ext uri="{FF2B5EF4-FFF2-40B4-BE49-F238E27FC236}">
                <a16:creationId xmlns:a16="http://schemas.microsoft.com/office/drawing/2014/main" id="{E801685C-133D-0493-0C03-B91F8BC7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94" y="2029873"/>
            <a:ext cx="5664199" cy="455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4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t représentant des boules en orbite">
            <a:extLst>
              <a:ext uri="{FF2B5EF4-FFF2-40B4-BE49-F238E27FC236}">
                <a16:creationId xmlns:a16="http://schemas.microsoft.com/office/drawing/2014/main" id="{25B8E35F-3738-5A83-3FBA-6530C3151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6203" b="879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5" name="Rectangle 23">
            <a:extLst>
              <a:ext uri="{FF2B5EF4-FFF2-40B4-BE49-F238E27FC236}">
                <a16:creationId xmlns:a16="http://schemas.microsoft.com/office/drawing/2014/main" id="{D50741CA-59A3-4426-8205-D763C968E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A17496-099D-83D8-DFD6-8CA2E01E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23" y="3504025"/>
            <a:ext cx="4879886" cy="2884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FFFFFF"/>
                </a:solidFill>
              </a:rPr>
              <a:t>2.Modélisation simple d'un </a:t>
            </a:r>
            <a:r>
              <a:rPr lang="en-US" altLang="zh-CN" b="1" err="1">
                <a:solidFill>
                  <a:srgbClr val="FFFFFF"/>
                </a:solidFill>
              </a:rPr>
              <a:t>système</a:t>
            </a:r>
            <a:r>
              <a:rPr lang="en-US" altLang="zh-CN" b="1" dirty="0">
                <a:solidFill>
                  <a:srgbClr val="FFFFFF"/>
                </a:solidFill>
              </a:rPr>
              <a:t> simple</a:t>
            </a:r>
            <a:endParaRPr lang="en-US" altLang="zh-CN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rgbClr val="FFFFFF"/>
              </a:solidFill>
              <a:ea typeface="DengXian"/>
            </a:endParaRPr>
          </a:p>
        </p:txBody>
      </p:sp>
      <p:cxnSp>
        <p:nvCxnSpPr>
          <p:cNvPr id="36" name="Straight Connector 25">
            <a:extLst>
              <a:ext uri="{FF2B5EF4-FFF2-40B4-BE49-F238E27FC236}">
                <a16:creationId xmlns:a16="http://schemas.microsoft.com/office/drawing/2014/main" id="{B05D162C-996E-4B39-A3EF-DB9D0EEF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5832424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14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6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内容占位符 9" descr="文本&#10;&#10;已自动生成说明">
            <a:extLst>
              <a:ext uri="{FF2B5EF4-FFF2-40B4-BE49-F238E27FC236}">
                <a16:creationId xmlns:a16="http://schemas.microsoft.com/office/drawing/2014/main" id="{D7EC592F-0378-7A62-316C-EB812FFAE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25" r="1" b="1"/>
          <a:stretch/>
        </p:blipFill>
        <p:spPr>
          <a:xfrm>
            <a:off x="643467" y="640311"/>
            <a:ext cx="10902365" cy="5579514"/>
          </a:xfrm>
          <a:prstGeom prst="rect">
            <a:avLst/>
          </a:prstGeom>
        </p:spPr>
      </p:pic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37289" y="640311"/>
            <a:ext cx="0" cy="55795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44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图片包含 文本&#10;&#10;已自动生成说明">
            <a:extLst>
              <a:ext uri="{FF2B5EF4-FFF2-40B4-BE49-F238E27FC236}">
                <a16:creationId xmlns:a16="http://schemas.microsoft.com/office/drawing/2014/main" id="{30B567E3-2BE0-1BF5-61CB-418F324BD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754" y="1175540"/>
            <a:ext cx="4557939" cy="2560501"/>
          </a:xfrm>
        </p:spPr>
      </p:pic>
      <p:pic>
        <p:nvPicPr>
          <p:cNvPr id="5" name="图片 4" descr="图片包含 形状&#10;&#10;已自动生成说明">
            <a:extLst>
              <a:ext uri="{FF2B5EF4-FFF2-40B4-BE49-F238E27FC236}">
                <a16:creationId xmlns:a16="http://schemas.microsoft.com/office/drawing/2014/main" id="{B31C2E62-44C4-66CD-28A9-7E1E27F59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820" y="4190933"/>
            <a:ext cx="4557963" cy="16344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A2927F-D5C9-6A88-2F80-19C343894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268" y="2208003"/>
            <a:ext cx="3816015" cy="243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1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图片 27" descr="图表&#10;&#10;已自动生成说明">
            <a:extLst>
              <a:ext uri="{FF2B5EF4-FFF2-40B4-BE49-F238E27FC236}">
                <a16:creationId xmlns:a16="http://schemas.microsoft.com/office/drawing/2014/main" id="{3CDE171C-100A-520A-5488-624F9AA21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31" y="1326513"/>
            <a:ext cx="5799963" cy="4204973"/>
          </a:xfrm>
          <a:prstGeom prst="rect">
            <a:avLst/>
          </a:prstGeom>
        </p:spPr>
      </p:pic>
      <p:cxnSp>
        <p:nvCxnSpPr>
          <p:cNvPr id="55" name="Straight Connector 41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78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内容占位符 2">
            <a:extLst>
              <a:ext uri="{FF2B5EF4-FFF2-40B4-BE49-F238E27FC236}">
                <a16:creationId xmlns:a16="http://schemas.microsoft.com/office/drawing/2014/main" id="{5F194EA7-992B-3EDC-539E-95BBA1820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201482"/>
              </p:ext>
            </p:extLst>
          </p:nvPr>
        </p:nvGraphicFramePr>
        <p:xfrm>
          <a:off x="7268495" y="2853369"/>
          <a:ext cx="4079988" cy="3088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1" name="Content Placeholder 3" descr="A group of math symbols&#10;&#10;Description automatically generated">
            <a:extLst>
              <a:ext uri="{FF2B5EF4-FFF2-40B4-BE49-F238E27FC236}">
                <a16:creationId xmlns:a16="http://schemas.microsoft.com/office/drawing/2014/main" id="{DFCEBACB-AD19-F225-073D-EA50EACAE3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2072" y="1325786"/>
            <a:ext cx="64674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8817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1F3038"/>
      </a:dk2>
      <a:lt2>
        <a:srgbClr val="E2E8E2"/>
      </a:lt2>
      <a:accent1>
        <a:srgbClr val="BF4DC3"/>
      </a:accent1>
      <a:accent2>
        <a:srgbClr val="7C3BB1"/>
      </a:accent2>
      <a:accent3>
        <a:srgbClr val="5C4DC3"/>
      </a:accent3>
      <a:accent4>
        <a:srgbClr val="3B5DB1"/>
      </a:accent4>
      <a:accent5>
        <a:srgbClr val="4DA0C3"/>
      </a:accent5>
      <a:accent6>
        <a:srgbClr val="3BB1A3"/>
      </a:accent6>
      <a:hlink>
        <a:srgbClr val="3F83BF"/>
      </a:hlink>
      <a:folHlink>
        <a:srgbClr val="7F7F7F"/>
      </a:folHlink>
    </a:clrScheme>
    <a:fontScheme name="grandview display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DashVTI</vt:lpstr>
      <vt:lpstr>Présenté par: HoangLinh DOAN Wenxia WU  </vt:lpstr>
      <vt:lpstr>PowerPoint Presentation</vt:lpstr>
      <vt:lpstr>Introduction </vt:lpstr>
      <vt:lpstr>Le contenue du fichier CSV</vt:lpstr>
      <vt:lpstr>Partie 1. Les exoplanetes, et la troisième loi de Kepler </vt:lpstr>
      <vt:lpstr>2.Modélisation simple d'un système simple </vt:lpstr>
      <vt:lpstr>PowerPoint Presentation</vt:lpstr>
      <vt:lpstr>PowerPoint Presentation</vt:lpstr>
      <vt:lpstr>PowerPoint Presentation</vt:lpstr>
      <vt:lpstr>2.5: Point sur le choix du pas ( L'orbite de la terre)</vt:lpstr>
      <vt:lpstr>3.Un système entre deux corps </vt:lpstr>
      <vt:lpstr>Remarques sur le choix des valeurs initiales </vt:lpstr>
      <vt:lpstr>Pour le système Soleil - Terre</vt:lpstr>
      <vt:lpstr>Trajectoire réel de la Terre au tour du Soleil</vt:lpstr>
      <vt:lpstr>Remarques sur l'évolution du système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654</cp:revision>
  <dcterms:created xsi:type="dcterms:W3CDTF">2023-12-06T20:12:24Z</dcterms:created>
  <dcterms:modified xsi:type="dcterms:W3CDTF">2023-12-11T21:53:35Z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