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2fcd1d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2fcd1d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2fcd1d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2fcd1d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d8e523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3d8e523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2fcd1d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2fcd1d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d8e523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d8e523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83895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83895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2fcd1d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2fcd1d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3d8e523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3d8e523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3d8e5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3d8e5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3d8e523e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3d8e523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d8e52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3d8e52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51501a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51501a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51501a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51501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2fcd1d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2fcd1d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d8e523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3d8e523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mlhelp.github.io/book/" TargetMode="External"/><Relationship Id="rId4" Type="http://schemas.openxmlformats.org/officeDocument/2006/relationships/hyperlink" Target="https://www.smlnj.org/doc/ML-Yacc/index.html" TargetMode="External"/><Relationship Id="rId5" Type="http://schemas.openxmlformats.org/officeDocument/2006/relationships/hyperlink" Target="https://www.smlnj.org/doc/ML-Lex/manual.html" TargetMode="External"/><Relationship Id="rId6" Type="http://schemas.openxmlformats.org/officeDocument/2006/relationships/hyperlink" Target="https://it.uu.se/edu/course/homepage/komp/ht07/tutorials/2/ml-yacc-cal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05401" y="1531025"/>
            <a:ext cx="59910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Prático ─ Parte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96475" y="3931703"/>
            <a:ext cx="4242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Matheus C. Teixeira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34377" l="0" r="0" t="33876"/>
          <a:stretch/>
        </p:blipFill>
        <p:spPr>
          <a:xfrm>
            <a:off x="3300400" y="2046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ML-Yacc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geral</a:t>
            </a:r>
            <a:r>
              <a:rPr lang="en"/>
              <a:t>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NTerm</a:t>
            </a:r>
            <a:r>
              <a:rPr baseline="-25000" lang="en" sz="8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: &lt;NTerm</a:t>
            </a:r>
            <a:r>
              <a:rPr baseline="-25000" lang="en" sz="800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&gt;&lt;Term</a:t>
            </a:r>
            <a:r>
              <a:rPr baseline="-25000" lang="en" sz="8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 (</a:t>
            </a:r>
            <a:r>
              <a:rPr lang="en" sz="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| ...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 exemplo,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Exp  : Exp PLUS Term    (Exp + Term)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| Exp MINUS Term   (Exp - Term)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| Term 	          (Term)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Term : Term TIMES Fact  (Term * Fact)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| Term DIV Fact    (Term div Fact)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| Fact		  (Fact)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Fact : NUM              (NUM)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| LPAR Exp RPAR    (Exp)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Declarações dos usuários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Declarações do ML-Lex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Regras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ML-Lex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%reject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%full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%structure {identifier}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%arg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Definindo “variáveis” (</a:t>
            </a:r>
            <a:r>
              <a:rPr lang="en"/>
              <a:t>em </a:t>
            </a:r>
            <a:r>
              <a:rPr lang="en"/>
              <a:t>Declarações do ML-Lex):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&lt;nome&gt; = &lt;regex&gt;; &lt;- Forma geral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digit=[0-9];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ws = [\ \t];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Referenciando</a:t>
            </a:r>
            <a:r>
              <a:rPr lang="en"/>
              <a:t> “variáveis” (em Regras):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{nome} : (action)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{ws}+    =&gt; (lex());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{digit}+ =&gt; (Tokens.NUM(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valOf(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Int.fromString yytext),!pos,!pos));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Unindo o Lexer e o Parser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375" y="798188"/>
            <a:ext cx="4763628" cy="354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https://smlhelp.github.io/book/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https://www.smlnj.org/doc/ML-Yacc/index.html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https://www.smlnj.org/doc/ML-Lex/manual.html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https://it.uu.se/edu/course/homepage/komp/ht07/tutorials/2/ml-yacc-calc/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25" y="1456650"/>
            <a:ext cx="8426400" cy="31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Gramática e sintaxe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Arquivos e implementações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ML-Lex e ML-Yacc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Estrutura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Exemplo de um interpretador de expressões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Bibliografia recomendada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PLC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Regras de Produção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Regras Léxicas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Precedências de Operadores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Árvore de sintaxe abstrata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Absyn.sml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Environ.sml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PlcLexer.lex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PlcParser.yacc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PlcParserAux.sml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ML-Lex e ML-Yacc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175" y="733775"/>
            <a:ext cx="4506251" cy="35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826000" y="4317975"/>
            <a:ext cx="38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http://rogerprice.org/ug/ug.pdf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ML-Lex e ML-Yacc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75" y="1743075"/>
            <a:ext cx="4324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ML-Lex e ML-Yacc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987" y="3224575"/>
            <a:ext cx="1268150" cy="13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363" y="529675"/>
            <a:ext cx="2463375" cy="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075" y="1877125"/>
            <a:ext cx="4317969" cy="77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>
            <a:stCxn id="104" idx="2"/>
            <a:endCxn id="105" idx="0"/>
          </p:cNvCxnSpPr>
          <p:nvPr/>
        </p:nvCxnSpPr>
        <p:spPr>
          <a:xfrm>
            <a:off x="6829050" y="1308325"/>
            <a:ext cx="0" cy="5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5" idx="2"/>
            <a:endCxn id="103" idx="0"/>
          </p:cNvCxnSpPr>
          <p:nvPr/>
        </p:nvCxnSpPr>
        <p:spPr>
          <a:xfrm>
            <a:off x="6829059" y="2655775"/>
            <a:ext cx="0" cy="5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ML-Yacc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Declarações dos usuários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Declarações do ML-Yacc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Regras (Produções)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ML-Yacc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%nonterm %term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%pos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%arg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%eop </a:t>
            </a:r>
            <a:r>
              <a:rPr lang="en"/>
              <a:t>%noshift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%header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%left %right %nonassoc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%nodefault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%pure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%verbose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%keyword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%prefer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%subst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%prec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%value 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7413975" y="776125"/>
            <a:ext cx="1631100" cy="212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%name Calc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%nonterm Expr, 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%term 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