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ennis Su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6-07T01:26:06.688">
    <p:pos x="6000" y="0"/>
    <p:text>Make a diagram. Have an example of two sequences of numbers and illustrate these different distance metrics.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2jDKa67CbK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Gregorian Chant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Howard Liu, Michelle Lu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75" y="182138"/>
            <a:ext cx="6372324" cy="47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 Principal Component Analysis (kPCA)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form of dimension reduction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Principal Component Analysis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kPCA allows the data to also be described on N-dimensions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kPCA is generalized for a non-linear dimensions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useful for sorts of pattern analysis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also reduced to two dimensions.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48" y="3338998"/>
            <a:ext cx="5930175" cy="16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Procrustes Analysis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2 matrices and finds an optimal transformation of one of them to make them both the same/similar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Minimizing the sum of squares error between matrices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case, the reduced 2-dimension MDS/kPCA vs real longitude and latitude of locations.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Rotation, Scaling, Translation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99" y="2816450"/>
            <a:ext cx="3011276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785975" y="4629125"/>
            <a:ext cx="28179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University of Toronto Jackson Labs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50900" y="191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5" y="1222500"/>
            <a:ext cx="3694575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29250" y="784475"/>
            <a:ext cx="3374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Canberra Distance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525" y="1190425"/>
            <a:ext cx="3694575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not work as well as we have liked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have been because we did not have enough data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have been the transcribing method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there’s another distance metric out there we haven’t tried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 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Dennis Sun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Faculty of Statistics Department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 Poly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Gregorian Chant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Collecting Data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Methods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Gregorian Chant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between 9th and 10th century in western and central Europe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Sacred song of the Roman Catholic church sang by men and boys in choir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orally to other parts of Europe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Went through a series of revisions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 on, put to paper to make it easier to pass 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neume notation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Gregorian Chant Continued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listen to what a Gregorian Chant sounds like!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https://www.youtube.com/watch?v=2jDKa67CbKE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(Benedicite Dominum)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 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Excerpt from Benedicite Dominum: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Transcribing process: (# of half steps away from center C)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first measure would be translated as -5, -5, -3, -3, -3, 0, 0 , -1, -3.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Aligned similar phrases with each other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75" y="1911675"/>
            <a:ext cx="59436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 continued...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0" y="1296525"/>
            <a:ext cx="2243571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746" y="1296525"/>
            <a:ext cx="2233929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225" y="1296525"/>
            <a:ext cx="2233925" cy="18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75" y="714950"/>
            <a:ext cx="4311775" cy="43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Methods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144125"/>
            <a:ext cx="83682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utilized various different distance metrics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 String Distance (aka edit distance)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(1,2,3) -&gt; (1,2,3,4) =&gt; distance of 1 (only one insertion of ‘4’ needed)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Manhattan Distance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sum( |p</a:t>
            </a:r>
            <a:r>
              <a:rPr baseline="-25000" lang="en"/>
              <a:t>i</a:t>
            </a:r>
            <a:r>
              <a:rPr lang="en"/>
              <a:t> - q</a:t>
            </a:r>
            <a:r>
              <a:rPr baseline="-25000" lang="en"/>
              <a:t>i</a:t>
            </a:r>
            <a:r>
              <a:rPr lang="en"/>
              <a:t>| ) =&gt; (1,2,3,4) -&gt; (2,3,4,5) =&gt; 1 + 1 + 1 + 1 = 4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Canberra Distance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sum( |p</a:t>
            </a:r>
            <a:r>
              <a:rPr baseline="-25000" lang="en"/>
              <a:t>i</a:t>
            </a:r>
            <a:r>
              <a:rPr lang="en"/>
              <a:t> - q</a:t>
            </a:r>
            <a:r>
              <a:rPr baseline="-25000" lang="en"/>
              <a:t>i</a:t>
            </a:r>
            <a:r>
              <a:rPr lang="en"/>
              <a:t>| ) / ( |p</a:t>
            </a:r>
            <a:r>
              <a:rPr baseline="-25000" lang="en"/>
              <a:t>i</a:t>
            </a:r>
            <a:r>
              <a:rPr lang="en"/>
              <a:t>| + |q</a:t>
            </a:r>
            <a:r>
              <a:rPr baseline="-25000" lang="en"/>
              <a:t>i</a:t>
            </a:r>
            <a:r>
              <a:rPr lang="en"/>
              <a:t>| ) =&gt; (1,2,3,4) -&gt; (2,3,4,5,) =&gt; ⅓ + ⅕ + 1/7 + 1/9 = 0.787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(1,2,3,4) -&gt; (2,3,4,5) =&gt; (1-2)</a:t>
            </a:r>
            <a:r>
              <a:rPr baseline="30000" lang="en"/>
              <a:t>2</a:t>
            </a:r>
            <a:r>
              <a:rPr lang="en"/>
              <a:t> + (2-3)</a:t>
            </a:r>
            <a:r>
              <a:rPr baseline="30000" lang="en"/>
              <a:t>2</a:t>
            </a:r>
            <a:r>
              <a:rPr lang="en"/>
              <a:t> + (3-4)</a:t>
            </a:r>
            <a:r>
              <a:rPr baseline="30000" lang="en"/>
              <a:t>2</a:t>
            </a:r>
            <a:r>
              <a:rPr lang="en"/>
              <a:t> + (4-5)</a:t>
            </a:r>
            <a:r>
              <a:rPr baseline="30000" lang="en"/>
              <a:t>2</a:t>
            </a:r>
            <a:r>
              <a:rPr lang="en"/>
              <a:t> = 4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Distance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(1,2,3) -&gt; (2,3,4) =&gt;( ⅓)[(1-2)</a:t>
            </a:r>
            <a:r>
              <a:rPr baseline="30000" lang="en"/>
              <a:t>2</a:t>
            </a:r>
            <a:r>
              <a:rPr lang="en"/>
              <a:t> + (2-3)</a:t>
            </a:r>
            <a:r>
              <a:rPr baseline="30000" lang="en"/>
              <a:t>2</a:t>
            </a:r>
            <a:r>
              <a:rPr lang="en"/>
              <a:t> + (3-4)</a:t>
            </a:r>
            <a:r>
              <a:rPr baseline="30000" lang="en"/>
              <a:t>2</a:t>
            </a:r>
            <a:r>
              <a:rPr lang="en"/>
              <a:t>] = 1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Scaling (MDS)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visualize the level of similarity of individual cases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 of non-linear dimensionality reduction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distances in N-dimensional space (in our case N=2)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the different distances and plots them on a 2D plane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Given pairwise dissimilarities, construct a map that preserves distances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