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2" r:id="rId3"/>
    <p:sldId id="263" r:id="rId4"/>
    <p:sldId id="259" r:id="rId5"/>
    <p:sldId id="264" r:id="rId6"/>
    <p:sldId id="257" r:id="rId7"/>
    <p:sldId id="265" r:id="rId8"/>
    <p:sldId id="267" r:id="rId9"/>
    <p:sldId id="266" r:id="rId10"/>
    <p:sldId id="258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49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462E-A69D-4A39-A91F-177AF7E6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B4BC-DA53-4994-B480-099A157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A0BE-3257-4E69-9B26-1CD61D3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01DD-3620-4FB0-99ED-5004F8A8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0270-1ECC-4629-85B6-0FC60A65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61F-2C76-4E56-95D4-734C639F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AC947-E9F5-42DD-BA79-6716AA1B7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FBB3-EFF3-4AF8-8800-E4345C6F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EF93-7BA2-4BD9-84BD-EAEBE211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11F7-17C6-4F92-BF0D-BF2B63E5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12F13-01BE-45BD-B52F-04F1B9EC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13A69-7CE1-4200-8118-551A1F95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3D46-C964-4657-9251-5723B00B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67D6-E4BF-4501-9A0B-ED98CFBE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9617-6298-44EE-B043-DFF0369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8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435D-C932-4D56-90E4-327F7487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E14-2253-4B51-8BE0-46F89CDF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EB39-5E45-4655-8673-0D09A91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8DAD-80FD-4D69-B0A8-69EA67F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D60-7C55-4CB4-8E1C-C67F7DD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A460-9F86-428C-B0CE-44FE9CE6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6ABD-F20D-438E-9B7C-98C358FD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A4B0-CA28-4387-B5FE-3749EB8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36DB-076C-4E61-8D22-DCF1DD8F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9F19-9046-4DC1-AD73-03D6B97F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97A8-9C0C-44A1-A29F-0B749C6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ED00-6FDB-4F80-B435-0E71964C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1AEA-C11F-4C8C-80D0-3F321C64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6E68-D8F2-46BF-A7B0-5975D153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6D32-3B43-4F3C-9454-D5DEB3D0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694A-5EA0-4472-9F84-255815A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6562-2465-411B-9069-749B41EB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63E-AF36-4BF6-9E44-1F9A574C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CC82-6A5B-474A-A2B3-1E83FFB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3E41-EEF3-4A3C-930F-1FC3DA336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E8770-7AE7-4031-9752-0C94D6426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89222-D6F3-47CB-8BA0-CF5D521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E101-E900-4186-BBF7-3044E151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350-A9C9-4EB7-A553-9453CD4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576A-2F49-48CA-89E5-2255295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32E75-5C60-4E49-A425-42F9C69A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4341D-4F1E-47D5-BCAE-BFE9EB51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D944-1DEC-47E3-91F4-5D22D820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1FD3-571D-4484-A929-A430EAB4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B18F-79A6-4E35-8329-F1FADC4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63E0B-A139-49BF-8A73-8A10B32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1D7-CDA2-47CC-81C1-2F3D2232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FD92-2660-4B57-BC08-BB9FF78D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6FEF-82A7-4BDE-BCD0-F06B4F5F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D351-C67B-4E9D-A376-023F4FC3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41C4-D566-4AE7-8905-F39B8895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59776-FBB4-451F-85C6-978DD2E7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2E4-B196-4DE3-AFC7-5FE2A79C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8E358-9FCA-4DD8-B540-15B94C2A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5C5A7-9D10-4A66-A909-563D2E4B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02CC-CA7E-4D60-B070-AD7EC2B9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A8CB8-F9C5-4CB9-A4C6-81FAF119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0917-E8BA-4C46-AE89-14774FFE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EB6F9-719B-42CF-AFC9-9AA25AD7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512F-C5AA-4DCD-9C01-18BC6B8C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DDA3-F279-4548-98F5-0CA607CCE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A585-7BB1-4E6A-A8B2-19B8173FA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A6FE-CBFC-4B94-805C-6B45A8886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recurr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5B-E0B4-4FB8-AAEB-E16F3058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Detection of Regular Languages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E60A4-92D9-488E-BA52-6B4DC45E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Joel Sommer, Lingjing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C078-C564-4E8E-82B9-CA7D84C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(Single Cell)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F0A86-F266-43DB-B6F7-8ADDD50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942" y="2528982"/>
            <a:ext cx="5944115" cy="2944623"/>
          </a:xfrm>
        </p:spPr>
      </p:pic>
    </p:spTree>
    <p:extLst>
      <p:ext uri="{BB962C8B-B14F-4D97-AF65-F5344CB8AC3E}">
        <p14:creationId xmlns:p14="http://schemas.microsoft.com/office/powerpoint/2010/main" val="252350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1691B-9074-4DCC-AB17-B41EB39A3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2580"/>
            <a:ext cx="5181600" cy="373742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FA6FF-144C-496F-8B48-FAFDF677C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Gers and </a:t>
            </a:r>
            <a:r>
              <a:rPr lang="en-US" dirty="0" err="1"/>
              <a:t>Schmidhuber</a:t>
            </a:r>
            <a:r>
              <a:rPr lang="en-US" dirty="0"/>
              <a:t> focused on CFL and CSL and found that they were able to have the Neural Net learn the language.</a:t>
            </a:r>
          </a:p>
          <a:p>
            <a:r>
              <a:rPr lang="en-US" dirty="0"/>
              <a:t>This suggests that there should be no issue with their approach learning a Regular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E9853-E829-4C32-A98B-50EAE1AA7BD3}"/>
              </a:ext>
            </a:extLst>
          </p:cNvPr>
          <p:cNvSpPr/>
          <p:nvPr/>
        </p:nvSpPr>
        <p:spPr>
          <a:xfrm>
            <a:off x="1141413" y="5779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J. Finkelstein - Own work, CC BY-SA 3.0, https://commons.wikimedia.org/w/index.php?curid=9405226</a:t>
            </a:r>
          </a:p>
        </p:txBody>
      </p:sp>
    </p:spTree>
    <p:extLst>
      <p:ext uri="{BB962C8B-B14F-4D97-AF65-F5344CB8AC3E}">
        <p14:creationId xmlns:p14="http://schemas.microsoft.com/office/powerpoint/2010/main" val="81113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Generation (Revised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 32-bit word as a candidate string.  All values from 0x0 – 0xFFFFFFFF were evaluated.</a:t>
            </a:r>
          </a:p>
          <a:p>
            <a:r>
              <a:rPr lang="en-US" dirty="0"/>
              <a:t>Convert each 32-bit word to a string literal of ones and zeros</a:t>
            </a:r>
          </a:p>
          <a:p>
            <a:r>
              <a:rPr lang="en-US" dirty="0"/>
              <a:t>Feed string literal to all DFAs.  If only one DFA accepts the string, save the 32-bit word and label it as belonging to the accepting DFA.</a:t>
            </a:r>
          </a:p>
          <a:p>
            <a:endParaRPr lang="en-US" dirty="0"/>
          </a:p>
          <a:p>
            <a:r>
              <a:rPr lang="en-US" dirty="0"/>
              <a:t>This approach was taken to remove the variable string length aspect from developing the TensorFlow code.</a:t>
            </a:r>
          </a:p>
          <a:p>
            <a:endParaRPr lang="en-US" dirty="0"/>
          </a:p>
          <a:p>
            <a:r>
              <a:rPr lang="en-US" dirty="0"/>
              <a:t>Once the TF model is developed, the plan will be to go back to the variable length strings.</a:t>
            </a:r>
          </a:p>
        </p:txBody>
      </p:sp>
    </p:spTree>
    <p:extLst>
      <p:ext uri="{BB962C8B-B14F-4D97-AF65-F5344CB8AC3E}">
        <p14:creationId xmlns:p14="http://schemas.microsoft.com/office/powerpoint/2010/main" val="237319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a Neural Network determine if an input string is “in the language” of the regular language it was trained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 the Neural Network on a regular language</a:t>
            </a:r>
          </a:p>
          <a:p>
            <a:r>
              <a:rPr lang="en-US"/>
              <a:t>Test the Neural Network’s ability to identify whether or not “new” input strings are in the language or not in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A74A-1E97-4457-ADDE-3485AE7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Regular Language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C71316-CD99-4CF1-BC7C-F464DC95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dfa_0,000101</a:t>
            </a:r>
          </a:p>
          <a:p>
            <a:r>
              <a:rPr lang="en-US" dirty="0"/>
              <a:t>dfa_0,010001</a:t>
            </a:r>
          </a:p>
          <a:p>
            <a:r>
              <a:rPr lang="en-US" dirty="0"/>
              <a:t>dfa_1,111011</a:t>
            </a:r>
          </a:p>
          <a:p>
            <a:r>
              <a:rPr lang="en-US" dirty="0"/>
              <a:t>dfa_1,1000011</a:t>
            </a:r>
          </a:p>
        </p:txBody>
      </p:sp>
      <p:pic>
        <p:nvPicPr>
          <p:cNvPr id="11" name="图片 2" descr="图片包含 剪贴画&#10;&#10;已生成高可信度的说明">
            <a:extLst>
              <a:ext uri="{FF2B5EF4-FFF2-40B4-BE49-F238E27FC236}">
                <a16:creationId xmlns:a16="http://schemas.microsoft.com/office/drawing/2014/main" id="{F570D3D4-85DB-4718-AF01-571B21077F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4" y="2363779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3">
            <a:extLst>
              <a:ext uri="{FF2B5EF4-FFF2-40B4-BE49-F238E27FC236}">
                <a16:creationId xmlns:a16="http://schemas.microsoft.com/office/drawing/2014/main" id="{703470EC-89CB-4568-8C89-10581B370D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3" y="3427264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Generation (Initial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DFA:</a:t>
            </a:r>
          </a:p>
          <a:p>
            <a:pPr lvl="1"/>
            <a:r>
              <a:rPr lang="en-US" dirty="0"/>
              <a:t>Start at the initial state</a:t>
            </a:r>
          </a:p>
          <a:p>
            <a:pPr lvl="1"/>
            <a:r>
              <a:rPr lang="en-US" dirty="0"/>
              <a:t>Randomly transition out of the state</a:t>
            </a:r>
          </a:p>
          <a:p>
            <a:pPr lvl="2"/>
            <a:r>
              <a:rPr lang="en-US" dirty="0"/>
              <a:t>Repeat random transitions until a minimum string length has been met</a:t>
            </a:r>
          </a:p>
          <a:p>
            <a:pPr lvl="1"/>
            <a:r>
              <a:rPr lang="en-US" dirty="0"/>
              <a:t>Check to see if the current state is the terminal state</a:t>
            </a:r>
          </a:p>
          <a:p>
            <a:pPr lvl="1"/>
            <a:r>
              <a:rPr lang="en-US" dirty="0"/>
              <a:t>Check to see if the current string is already in the overall list of strings</a:t>
            </a:r>
          </a:p>
          <a:p>
            <a:pPr lvl="1"/>
            <a:r>
              <a:rPr lang="en-US" dirty="0"/>
              <a:t>Check to see if the current string matches any other DFAs.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AD47-9645-422B-8E1F-0FC41CA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(Overview)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AD5EAF-5AC9-46D9-A8F1-2B7656A2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663" y="2446679"/>
            <a:ext cx="4084674" cy="3109229"/>
          </a:xfrm>
        </p:spPr>
      </p:pic>
    </p:spTree>
    <p:extLst>
      <p:ext uri="{BB962C8B-B14F-4D97-AF65-F5344CB8AC3E}">
        <p14:creationId xmlns:p14="http://schemas.microsoft.com/office/powerpoint/2010/main" val="408982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the RNN Example provided on: </a:t>
            </a:r>
            <a:r>
              <a:rPr lang="en-US" dirty="0">
                <a:hlinkClick r:id="rId2"/>
              </a:rPr>
              <a:t>https://www.tensorflow.org/tutorials/recurrent</a:t>
            </a:r>
            <a:endParaRPr lang="en-US" dirty="0"/>
          </a:p>
          <a:p>
            <a:r>
              <a:rPr lang="en-US" dirty="0"/>
              <a:t>Overall tutorial uses a PTB (Penn Tree Bank) data set</a:t>
            </a:r>
          </a:p>
          <a:p>
            <a:pPr lvl="1"/>
            <a:r>
              <a:rPr lang="en-US" dirty="0"/>
              <a:t>Data set is a large natural language database</a:t>
            </a:r>
          </a:p>
          <a:p>
            <a:r>
              <a:rPr lang="en-US" dirty="0"/>
              <a:t>PTB example looks at the predicting the next word based on the probability of what has already been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doesn’t have the same flow as Automata </a:t>
            </a:r>
          </a:p>
          <a:p>
            <a:r>
              <a:rPr lang="en-US" dirty="0"/>
              <a:t>Automata need to be able to transition on what are relatively arbitrary data points (compared to natural language)</a:t>
            </a:r>
          </a:p>
          <a:p>
            <a:r>
              <a:rPr lang="en-US" dirty="0"/>
              <a:t>There may be some sort of way to identify some sort of probabilistic association, but it doesn’t make sense in this context.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Borrow heavily from:</a:t>
            </a:r>
          </a:p>
          <a:p>
            <a:pPr lvl="1"/>
            <a:r>
              <a:rPr lang="en-US" dirty="0"/>
              <a:t>F. A. Gers and E. </a:t>
            </a:r>
            <a:r>
              <a:rPr lang="en-US" dirty="0" err="1"/>
              <a:t>Schmidhuber</a:t>
            </a:r>
            <a:r>
              <a:rPr lang="en-US" dirty="0"/>
              <a:t>, "LSTM recurrent networks learn simple context-free and context-sensitive languages," IEEE Transactions on Neural Networks, vol. 12, no. 6, pp. 1333-1340, Nov 2001. Overall tutorial uses a PTB (Penn Tree Bank) data set</a:t>
            </a:r>
          </a:p>
          <a:p>
            <a:r>
              <a:rPr lang="en-US" dirty="0"/>
              <a:t>Gers and </a:t>
            </a:r>
            <a:r>
              <a:rPr lang="en-US" dirty="0" err="1"/>
              <a:t>Schmidhuber</a:t>
            </a:r>
            <a:r>
              <a:rPr lang="en-US" dirty="0"/>
              <a:t> employ “Peephole Connections” and “Forget Gates” to allow for feedback between the Neural Network cells.</a:t>
            </a:r>
          </a:p>
          <a:p>
            <a:r>
              <a:rPr lang="en-US" dirty="0"/>
              <a:t>Peepholes and Forget Gates are mixed into Constant Error Carousels (CECs)</a:t>
            </a:r>
          </a:p>
          <a:p>
            <a:r>
              <a:rPr lang="en-US" dirty="0"/>
              <a:t>The CEC in a cell allows the cell to accept and correlate correction from other cells within the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45297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569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Autonomous Detection of Regular Languages</vt:lpstr>
      <vt:lpstr>Question</vt:lpstr>
      <vt:lpstr>Objectives</vt:lpstr>
      <vt:lpstr>Sample Regular Language</vt:lpstr>
      <vt:lpstr>String Generation (Initial Approach)</vt:lpstr>
      <vt:lpstr>Neural Network Model (Overview)</vt:lpstr>
      <vt:lpstr>Initial Approach</vt:lpstr>
      <vt:lpstr>Initial Approach</vt:lpstr>
      <vt:lpstr>Revised Approach</vt:lpstr>
      <vt:lpstr>Neural Network Model (Single Cell)</vt:lpstr>
      <vt:lpstr>Revised Approach</vt:lpstr>
      <vt:lpstr>String Generation (Revised Approach)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Detection of Regular Languages</dc:title>
  <dc:creator>Lingjing Huang</dc:creator>
  <cp:lastModifiedBy>Joel Sommer</cp:lastModifiedBy>
  <cp:revision>12</cp:revision>
  <dcterms:created xsi:type="dcterms:W3CDTF">2018-02-22T02:52:43Z</dcterms:created>
  <dcterms:modified xsi:type="dcterms:W3CDTF">2018-03-22T23:59:13Z</dcterms:modified>
</cp:coreProperties>
</file>