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62" r:id="rId3"/>
    <p:sldId id="263" r:id="rId4"/>
    <p:sldId id="259" r:id="rId5"/>
    <p:sldId id="264" r:id="rId6"/>
    <p:sldId id="257" r:id="rId7"/>
    <p:sldId id="265" r:id="rId8"/>
    <p:sldId id="267" r:id="rId9"/>
    <p:sldId id="266" r:id="rId10"/>
    <p:sldId id="258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82" y="2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pPr/>
              <a:t>2/22/2018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306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235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0633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815018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8493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013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9918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7469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378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215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646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883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733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745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380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718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467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2/22/2018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7890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ensorflow.org/tutorials/recurrent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3E145B-E0B4-4FB8-AAEB-E16F30586A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Autonomous Detection of Regular Languages</a:t>
            </a:r>
            <a:endParaRPr 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9EE60A4-92D9-488E-BA52-6B4DC45E63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Joel Sommer, Lingjing Huang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239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C2C078-C564-4E8E-82B9-CA7D84C5E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 Model (Single Cell)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88EF0A86-F266-43DB-B6F7-8ADDD50F2C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22355" y="2548032"/>
            <a:ext cx="5944115" cy="2944623"/>
          </a:xfrm>
        </p:spPr>
      </p:pic>
    </p:spTree>
    <p:extLst>
      <p:ext uri="{BB962C8B-B14F-4D97-AF65-F5344CB8AC3E}">
        <p14:creationId xmlns:p14="http://schemas.microsoft.com/office/powerpoint/2010/main" val="25235056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2CE7D-1D68-42B0-86EF-554288C55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Revised Approach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BB1691B-9074-4DCC-AB17-B41EB39A325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1413" y="2260982"/>
            <a:ext cx="4878387" cy="3518724"/>
          </a:xfr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A5FA6FF-144C-496F-8B48-FAFDF677C73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Gers and </a:t>
            </a:r>
            <a:r>
              <a:rPr lang="en-US" dirty="0" err="1"/>
              <a:t>Schmidhuber</a:t>
            </a:r>
            <a:r>
              <a:rPr lang="en-US" dirty="0"/>
              <a:t> focused on CFL and CSL and found that they were able to have the Neural Net learn the language.</a:t>
            </a:r>
          </a:p>
          <a:p>
            <a:r>
              <a:rPr lang="en-US" dirty="0"/>
              <a:t>This suggests that there should be no issue with their approach learning a Regular Language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45E9853-E829-4C32-A98B-50EAE1AA7BD3}"/>
              </a:ext>
            </a:extLst>
          </p:cNvPr>
          <p:cNvSpPr/>
          <p:nvPr/>
        </p:nvSpPr>
        <p:spPr>
          <a:xfrm>
            <a:off x="1141413" y="577970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By J. Finkelstein - Own work, CC BY-SA 3.0, https://commons.wikimedia.org/w/index.php?curid=9405226</a:t>
            </a:r>
          </a:p>
        </p:txBody>
      </p:sp>
    </p:spTree>
    <p:extLst>
      <p:ext uri="{BB962C8B-B14F-4D97-AF65-F5344CB8AC3E}">
        <p14:creationId xmlns:p14="http://schemas.microsoft.com/office/powerpoint/2010/main" val="8111312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2CE7D-1D68-42B0-86EF-554288C55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F6FB8D-6342-493D-B980-A1DF4233D8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7810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10B18-3372-4D3C-BC80-0F231E9CF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0AA09-C150-4F6D-BF69-26033969A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Can a Neural Network determine if an input string is “in the language” of the regular language it was trained 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377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10B18-3372-4D3C-BC80-0F231E9CF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0AA09-C150-4F6D-BF69-26033969A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Train the Neural Network on a regular language</a:t>
            </a:r>
          </a:p>
          <a:p>
            <a:r>
              <a:rPr lang="en-US"/>
              <a:t>Test the Neural Network’s ability to identify whether or not “new” input strings are in the language or not in the language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858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13A74A-1E97-4457-ADDE-3485AE732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Regular Language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0C71316-CD99-4CF1-BC7C-F464DC95DC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dfa_0,000101</a:t>
            </a:r>
          </a:p>
          <a:p>
            <a:r>
              <a:rPr lang="en-US" dirty="0"/>
              <a:t>dfa_0,010001</a:t>
            </a:r>
          </a:p>
          <a:p>
            <a:r>
              <a:rPr lang="en-US" dirty="0"/>
              <a:t>dfa_1,111011</a:t>
            </a:r>
          </a:p>
          <a:p>
            <a:r>
              <a:rPr lang="en-US" dirty="0"/>
              <a:t>dfa_1,1000011</a:t>
            </a:r>
          </a:p>
        </p:txBody>
      </p:sp>
      <p:pic>
        <p:nvPicPr>
          <p:cNvPr id="11" name="图片 2" descr="图片包含 剪贴画&#10;&#10;已生成高可信度的说明">
            <a:extLst>
              <a:ext uri="{FF2B5EF4-FFF2-40B4-BE49-F238E27FC236}">
                <a16:creationId xmlns:a16="http://schemas.microsoft.com/office/drawing/2014/main" id="{F570D3D4-85DB-4718-AF01-571B21077F2F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00" b="53199"/>
          <a:stretch/>
        </p:blipFill>
        <p:spPr bwMode="auto">
          <a:xfrm>
            <a:off x="3442974" y="2363779"/>
            <a:ext cx="5305425" cy="9144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2" name="图片 3">
            <a:extLst>
              <a:ext uri="{FF2B5EF4-FFF2-40B4-BE49-F238E27FC236}">
                <a16:creationId xmlns:a16="http://schemas.microsoft.com/office/drawing/2014/main" id="{703470EC-89CB-4568-8C89-10581B370D92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00" b="53199"/>
          <a:stretch/>
        </p:blipFill>
        <p:spPr bwMode="auto">
          <a:xfrm>
            <a:off x="3442973" y="3427264"/>
            <a:ext cx="5305425" cy="9144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526813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05F4D-877C-4816-8EB9-4951E4CF8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Generation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023637-0CCA-4F1F-A1CF-E9A25D091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each DFA:</a:t>
            </a:r>
          </a:p>
          <a:p>
            <a:pPr lvl="1"/>
            <a:r>
              <a:rPr lang="en-US" dirty="0"/>
              <a:t>Start at the initial state</a:t>
            </a:r>
          </a:p>
          <a:p>
            <a:pPr lvl="1"/>
            <a:r>
              <a:rPr lang="en-US" dirty="0"/>
              <a:t>Randomly transition out of the state</a:t>
            </a:r>
          </a:p>
          <a:p>
            <a:pPr lvl="2"/>
            <a:r>
              <a:rPr lang="en-US" dirty="0"/>
              <a:t>Repeat random transitions until a minimum string length has been met</a:t>
            </a:r>
          </a:p>
          <a:p>
            <a:pPr lvl="1"/>
            <a:r>
              <a:rPr lang="en-US" dirty="0"/>
              <a:t>Check to see if the current state is the terminal state</a:t>
            </a:r>
          </a:p>
          <a:p>
            <a:pPr lvl="1"/>
            <a:r>
              <a:rPr lang="en-US" dirty="0"/>
              <a:t>Check to see if the current string is already in the overall list of strings</a:t>
            </a:r>
          </a:p>
          <a:p>
            <a:pPr lvl="1"/>
            <a:r>
              <a:rPr lang="en-US" dirty="0"/>
              <a:t>Check to see if the current string matches any other DFAs.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631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53AD47-9645-422B-8E1F-0FC41CA1E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 Model (Overview)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C7AD5EAF-5AC9-46D9-A8F1-2B7656A224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52076" y="2465729"/>
            <a:ext cx="4084674" cy="3109229"/>
          </a:xfrm>
        </p:spPr>
      </p:pic>
    </p:spTree>
    <p:extLst>
      <p:ext uri="{BB962C8B-B14F-4D97-AF65-F5344CB8AC3E}">
        <p14:creationId xmlns:p14="http://schemas.microsoft.com/office/powerpoint/2010/main" val="40898270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2CE7D-1D68-42B0-86EF-554288C55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F6FB8D-6342-493D-B980-A1DF4233D8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Reuse the RNN Example provided on: </a:t>
            </a:r>
            <a:r>
              <a:rPr lang="en-US" dirty="0">
                <a:hlinkClick r:id="rId2"/>
              </a:rPr>
              <a:t>https://www.tensorflow.org/tutorials/recurrent</a:t>
            </a:r>
            <a:endParaRPr lang="en-US" dirty="0"/>
          </a:p>
          <a:p>
            <a:r>
              <a:rPr lang="en-US" dirty="0"/>
              <a:t>Overall tutorial uses a PTB (Penn Tree Bank) data set</a:t>
            </a:r>
          </a:p>
          <a:p>
            <a:pPr lvl="1"/>
            <a:r>
              <a:rPr lang="en-US" dirty="0"/>
              <a:t>Data set is a large natural language database</a:t>
            </a:r>
          </a:p>
          <a:p>
            <a:r>
              <a:rPr lang="en-US" dirty="0"/>
              <a:t>PTB example looks at the predicting the next word based on the probability of what has already been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109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2CE7D-1D68-42B0-86EF-554288C55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F6FB8D-6342-493D-B980-A1DF4233D8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Natural language doesn’t have the same flow as Automata </a:t>
            </a:r>
          </a:p>
          <a:p>
            <a:r>
              <a:rPr lang="en-US" dirty="0"/>
              <a:t>Automata need to be able to transition on what are relatively arbitrary data points (compared to natural language)</a:t>
            </a:r>
          </a:p>
          <a:p>
            <a:r>
              <a:rPr lang="en-US" dirty="0"/>
              <a:t>There may be some sort of way to identify some sort of probabilistic association, but it doesn’t make sense in this context.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3555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2CE7D-1D68-42B0-86EF-554288C55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Revised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F6FB8D-6342-493D-B980-A1DF4233D8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Borrow heavily from:</a:t>
            </a:r>
          </a:p>
          <a:p>
            <a:pPr lvl="1"/>
            <a:r>
              <a:rPr lang="en-US" dirty="0"/>
              <a:t>F. A. Gers and E. </a:t>
            </a:r>
            <a:r>
              <a:rPr lang="en-US" dirty="0" err="1"/>
              <a:t>Schmidhuber</a:t>
            </a:r>
            <a:r>
              <a:rPr lang="en-US" dirty="0"/>
              <a:t>, "LSTM recurrent networks learn simple context-free and context-sensitive languages," IEEE Transactions on Neural Networks, vol. 12, no. 6, pp. 1333-1340, Nov 2001. Overall tutorial uses a PTB (Penn Tree Bank) data set</a:t>
            </a:r>
          </a:p>
          <a:p>
            <a:r>
              <a:rPr lang="en-US" dirty="0"/>
              <a:t>Gers and </a:t>
            </a:r>
            <a:r>
              <a:rPr lang="en-US" dirty="0" err="1"/>
              <a:t>Schmidhuber</a:t>
            </a:r>
            <a:r>
              <a:rPr lang="en-US" dirty="0"/>
              <a:t> employ “Peephole Connections” and “Forget Gates” to allow for feedback between the Neural Network cells.</a:t>
            </a:r>
          </a:p>
          <a:p>
            <a:r>
              <a:rPr lang="en-US" dirty="0"/>
              <a:t>Peepholes and Forget Gates are mixed into Constant Error Carousels (CECs)</a:t>
            </a:r>
          </a:p>
          <a:p>
            <a:r>
              <a:rPr lang="en-US" dirty="0"/>
              <a:t>The CEC in a cell allows the cell to accept and correlate correction from other cells within the neural network.</a:t>
            </a:r>
          </a:p>
        </p:txBody>
      </p:sp>
    </p:spTree>
    <p:extLst>
      <p:ext uri="{BB962C8B-B14F-4D97-AF65-F5344CB8AC3E}">
        <p14:creationId xmlns:p14="http://schemas.microsoft.com/office/powerpoint/2010/main" val="24529781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95</TotalTime>
  <Words>463</Words>
  <Application>Microsoft Office PowerPoint</Application>
  <PresentationFormat>Widescreen</PresentationFormat>
  <Paragraphs>42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Tw Cen MT</vt:lpstr>
      <vt:lpstr>Circuit</vt:lpstr>
      <vt:lpstr>Autonomous Detection of Regular Languages</vt:lpstr>
      <vt:lpstr>Question</vt:lpstr>
      <vt:lpstr>Objectives</vt:lpstr>
      <vt:lpstr>Sample Regular Language</vt:lpstr>
      <vt:lpstr>String Generation</vt:lpstr>
      <vt:lpstr>Neural Network Model (Overview)</vt:lpstr>
      <vt:lpstr>Initial Approach</vt:lpstr>
      <vt:lpstr>Initial Approach</vt:lpstr>
      <vt:lpstr>Revised Approach</vt:lpstr>
      <vt:lpstr>Neural Network Model (Single Cell)</vt:lpstr>
      <vt:lpstr>Revised Approach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Autonomous Detection of Regular Languages</dc:title>
  <dc:creator>Lingjing Huang</dc:creator>
  <cp:lastModifiedBy>Joel Sommer</cp:lastModifiedBy>
  <cp:revision>8</cp:revision>
  <dcterms:created xsi:type="dcterms:W3CDTF">2018-02-22T02:52:43Z</dcterms:created>
  <dcterms:modified xsi:type="dcterms:W3CDTF">2018-02-23T00:02:08Z</dcterms:modified>
</cp:coreProperties>
</file>