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18/02/07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18/02/07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18/02/07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18/02/07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18/02/07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18/02/07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18/02/07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18/02/07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18/02/07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18/02/07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18/02/07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18/02/07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lah.github.io/posts/2015-08-Understanding-LSTMs/" TargetMode="External"/><Relationship Id="rId2" Type="http://schemas.openxmlformats.org/officeDocument/2006/relationships/hyperlink" Target="https://www.tensorflow.org/tutorials/recurr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44FA8-97FE-4814-8A34-D2A32A6D3F0D}"/>
              </a:ext>
            </a:extLst>
          </p:cNvPr>
          <p:cNvSpPr>
            <a:spLocks noGrp="1"/>
          </p:cNvSpPr>
          <p:nvPr>
            <p:ph type="ctrTitle"/>
          </p:nvPr>
        </p:nvSpPr>
        <p:spPr/>
        <p:txBody>
          <a:bodyPr/>
          <a:lstStyle/>
          <a:p>
            <a:r>
              <a:rPr lang="en-US" sz="6000" dirty="0"/>
              <a:t>Autonomous Detection of Regular Languages</a:t>
            </a:r>
          </a:p>
        </p:txBody>
      </p:sp>
      <p:sp>
        <p:nvSpPr>
          <p:cNvPr id="3" name="副标题 2">
            <a:extLst>
              <a:ext uri="{FF2B5EF4-FFF2-40B4-BE49-F238E27FC236}">
                <a16:creationId xmlns:a16="http://schemas.microsoft.com/office/drawing/2014/main" id="{4345EBB0-96EF-4A2C-AA6E-D3BF761439BD}"/>
              </a:ext>
            </a:extLst>
          </p:cNvPr>
          <p:cNvSpPr>
            <a:spLocks noGrp="1"/>
          </p:cNvSpPr>
          <p:nvPr>
            <p:ph type="subTitle" idx="1"/>
          </p:nvPr>
        </p:nvSpPr>
        <p:spPr/>
        <p:txBody>
          <a:bodyPr/>
          <a:lstStyle/>
          <a:p>
            <a:r>
              <a:rPr lang="en-US" dirty="0"/>
              <a:t>Joel Sommer, Lingjing Huang</a:t>
            </a:r>
          </a:p>
          <a:p>
            <a:endParaRPr lang="en-US" dirty="0"/>
          </a:p>
        </p:txBody>
      </p:sp>
    </p:spTree>
    <p:extLst>
      <p:ext uri="{BB962C8B-B14F-4D97-AF65-F5344CB8AC3E}">
        <p14:creationId xmlns:p14="http://schemas.microsoft.com/office/powerpoint/2010/main" val="164276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1D8F5-7720-430F-9093-308B7661032D}"/>
              </a:ext>
            </a:extLst>
          </p:cNvPr>
          <p:cNvSpPr>
            <a:spLocks noGrp="1"/>
          </p:cNvSpPr>
          <p:nvPr>
            <p:ph type="title"/>
          </p:nvPr>
        </p:nvSpPr>
        <p:spPr/>
        <p:txBody>
          <a:bodyPr/>
          <a:lstStyle/>
          <a:p>
            <a:r>
              <a:rPr lang="en-US" b="1" dirty="0"/>
              <a:t>Objective:</a:t>
            </a:r>
            <a:br>
              <a:rPr lang="en-US" b="1" dirty="0"/>
            </a:br>
            <a:endParaRPr lang="en-US" dirty="0"/>
          </a:p>
        </p:txBody>
      </p:sp>
      <p:sp>
        <p:nvSpPr>
          <p:cNvPr id="3" name="内容占位符 2">
            <a:extLst>
              <a:ext uri="{FF2B5EF4-FFF2-40B4-BE49-F238E27FC236}">
                <a16:creationId xmlns:a16="http://schemas.microsoft.com/office/drawing/2014/main" id="{170B74EF-EB7E-4C69-8B0D-F1612689377F}"/>
              </a:ext>
            </a:extLst>
          </p:cNvPr>
          <p:cNvSpPr>
            <a:spLocks noGrp="1"/>
          </p:cNvSpPr>
          <p:nvPr>
            <p:ph idx="1"/>
          </p:nvPr>
        </p:nvSpPr>
        <p:spPr/>
        <p:txBody>
          <a:bodyPr/>
          <a:lstStyle/>
          <a:p>
            <a:r>
              <a:rPr lang="en-US" dirty="0"/>
              <a:t>The objective of this project is to determine whether or not a neural network trained on strings that are in a regular language is able to determine if a string is in said language.  Ideally, the neural network would be capable of analyzing an arbitrarily long string.</a:t>
            </a:r>
          </a:p>
          <a:p>
            <a:endParaRPr lang="en-US" dirty="0"/>
          </a:p>
        </p:txBody>
      </p:sp>
    </p:spTree>
    <p:extLst>
      <p:ext uri="{BB962C8B-B14F-4D97-AF65-F5344CB8AC3E}">
        <p14:creationId xmlns:p14="http://schemas.microsoft.com/office/powerpoint/2010/main" val="266699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DB363B-2049-4C9B-94DE-92AE22C9F20A}"/>
              </a:ext>
            </a:extLst>
          </p:cNvPr>
          <p:cNvSpPr>
            <a:spLocks noGrp="1"/>
          </p:cNvSpPr>
          <p:nvPr>
            <p:ph type="title"/>
          </p:nvPr>
        </p:nvSpPr>
        <p:spPr/>
        <p:txBody>
          <a:bodyPr/>
          <a:lstStyle/>
          <a:p>
            <a:r>
              <a:rPr lang="en-US" b="1" dirty="0"/>
              <a:t>Performance Requirements:</a:t>
            </a:r>
            <a:endParaRPr lang="en-US" dirty="0"/>
          </a:p>
        </p:txBody>
      </p:sp>
      <p:sp>
        <p:nvSpPr>
          <p:cNvPr id="3" name="内容占位符 2">
            <a:extLst>
              <a:ext uri="{FF2B5EF4-FFF2-40B4-BE49-F238E27FC236}">
                <a16:creationId xmlns:a16="http://schemas.microsoft.com/office/drawing/2014/main" id="{F7C5D3BF-55B4-4C56-A515-7C68BBA28E29}"/>
              </a:ext>
            </a:extLst>
          </p:cNvPr>
          <p:cNvSpPr>
            <a:spLocks noGrp="1"/>
          </p:cNvSpPr>
          <p:nvPr>
            <p:ph idx="1"/>
          </p:nvPr>
        </p:nvSpPr>
        <p:spPr/>
        <p:txBody>
          <a:bodyPr/>
          <a:lstStyle/>
          <a:p>
            <a:r>
              <a:rPr lang="en-US" dirty="0"/>
              <a:t>In general, performance will be evaluated by using the Receiver Operating Characteristics ROC curve of the neural network’s after being exposed to varying quantities and types of training data and test data.</a:t>
            </a:r>
          </a:p>
        </p:txBody>
      </p:sp>
    </p:spTree>
    <p:extLst>
      <p:ext uri="{BB962C8B-B14F-4D97-AF65-F5344CB8AC3E}">
        <p14:creationId xmlns:p14="http://schemas.microsoft.com/office/powerpoint/2010/main" val="1285260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A8DB5-958D-4F10-8459-EA9C131462D2}"/>
              </a:ext>
            </a:extLst>
          </p:cNvPr>
          <p:cNvSpPr>
            <a:spLocks noGrp="1"/>
          </p:cNvSpPr>
          <p:nvPr>
            <p:ph type="title"/>
          </p:nvPr>
        </p:nvSpPr>
        <p:spPr/>
        <p:txBody>
          <a:bodyPr/>
          <a:lstStyle/>
          <a:p>
            <a:r>
              <a:rPr lang="en-US" b="1" dirty="0"/>
              <a:t>Source Software:</a:t>
            </a:r>
            <a:br>
              <a:rPr lang="en-US" b="1" dirty="0"/>
            </a:br>
            <a:endParaRPr lang="en-US" dirty="0"/>
          </a:p>
        </p:txBody>
      </p:sp>
      <p:sp>
        <p:nvSpPr>
          <p:cNvPr id="3" name="内容占位符 2">
            <a:extLst>
              <a:ext uri="{FF2B5EF4-FFF2-40B4-BE49-F238E27FC236}">
                <a16:creationId xmlns:a16="http://schemas.microsoft.com/office/drawing/2014/main" id="{352EE7E6-ADB0-4D7B-AE80-2A640006A409}"/>
              </a:ext>
            </a:extLst>
          </p:cNvPr>
          <p:cNvSpPr>
            <a:spLocks noGrp="1"/>
          </p:cNvSpPr>
          <p:nvPr>
            <p:ph idx="1"/>
          </p:nvPr>
        </p:nvSpPr>
        <p:spPr/>
        <p:txBody>
          <a:bodyPr/>
          <a:lstStyle/>
          <a:p>
            <a:pPr lvl="0"/>
            <a:r>
              <a:rPr lang="en-US" dirty="0"/>
              <a:t>Libraries: TensorFlow. </a:t>
            </a:r>
          </a:p>
          <a:p>
            <a:pPr lvl="0"/>
            <a:r>
              <a:rPr lang="en-US" dirty="0"/>
              <a:t>Programming Language: Python. </a:t>
            </a:r>
          </a:p>
        </p:txBody>
      </p:sp>
    </p:spTree>
    <p:extLst>
      <p:ext uri="{BB962C8B-B14F-4D97-AF65-F5344CB8AC3E}">
        <p14:creationId xmlns:p14="http://schemas.microsoft.com/office/powerpoint/2010/main" val="39770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43850-1707-4AC9-A484-9500476F05C3}"/>
              </a:ext>
            </a:extLst>
          </p:cNvPr>
          <p:cNvSpPr>
            <a:spLocks noGrp="1"/>
          </p:cNvSpPr>
          <p:nvPr>
            <p:ph type="title"/>
          </p:nvPr>
        </p:nvSpPr>
        <p:spPr/>
        <p:txBody>
          <a:bodyPr/>
          <a:lstStyle/>
          <a:p>
            <a:r>
              <a:rPr lang="en-US" b="1" dirty="0"/>
              <a:t>Experimental Plan:</a:t>
            </a:r>
            <a:br>
              <a:rPr lang="en-US" b="1" dirty="0"/>
            </a:br>
            <a:endParaRPr lang="en-US" dirty="0"/>
          </a:p>
        </p:txBody>
      </p:sp>
      <p:sp>
        <p:nvSpPr>
          <p:cNvPr id="3" name="内容占位符 2">
            <a:extLst>
              <a:ext uri="{FF2B5EF4-FFF2-40B4-BE49-F238E27FC236}">
                <a16:creationId xmlns:a16="http://schemas.microsoft.com/office/drawing/2014/main" id="{4432F95C-3167-4640-A9DD-F5DA065F8029}"/>
              </a:ext>
            </a:extLst>
          </p:cNvPr>
          <p:cNvSpPr>
            <a:spLocks noGrp="1"/>
          </p:cNvSpPr>
          <p:nvPr>
            <p:ph idx="1"/>
          </p:nvPr>
        </p:nvSpPr>
        <p:spPr/>
        <p:txBody>
          <a:bodyPr/>
          <a:lstStyle/>
          <a:p>
            <a:pPr lvl="0"/>
            <a:r>
              <a:rPr lang="en-US" dirty="0"/>
              <a:t>The project plan is to have at least 2 parts, train a language model on input dataset and assess performance of the model against a test dataset.</a:t>
            </a:r>
          </a:p>
          <a:p>
            <a:pPr lvl="0"/>
            <a:r>
              <a:rPr lang="en-US" dirty="0"/>
              <a:t>Use LSTM Networks Model.  Long Short Term Memory are a special kind of RNN, capable of learning long-term dependencies.</a:t>
            </a:r>
          </a:p>
          <a:p>
            <a:pPr lvl="0"/>
            <a:r>
              <a:rPr lang="en-US" dirty="0"/>
              <a:t>Data input: At least 500 valid strings and 500 invalid strings for the training. And then around 100+ entries for the test set.</a:t>
            </a:r>
          </a:p>
          <a:p>
            <a:endParaRPr lang="en-US" dirty="0"/>
          </a:p>
        </p:txBody>
      </p:sp>
    </p:spTree>
    <p:extLst>
      <p:ext uri="{BB962C8B-B14F-4D97-AF65-F5344CB8AC3E}">
        <p14:creationId xmlns:p14="http://schemas.microsoft.com/office/powerpoint/2010/main" val="95543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C6CDA-D926-4DF0-A3F2-2AC8097C72FC}"/>
              </a:ext>
            </a:extLst>
          </p:cNvPr>
          <p:cNvSpPr>
            <a:spLocks noGrp="1"/>
          </p:cNvSpPr>
          <p:nvPr>
            <p:ph type="title"/>
          </p:nvPr>
        </p:nvSpPr>
        <p:spPr/>
        <p:txBody>
          <a:bodyPr/>
          <a:lstStyle/>
          <a:p>
            <a:r>
              <a:rPr lang="en-US" b="1" dirty="0"/>
              <a:t>Datasets:</a:t>
            </a:r>
            <a:br>
              <a:rPr lang="en-US" b="1" dirty="0"/>
            </a:br>
            <a:endParaRPr lang="en-US" dirty="0"/>
          </a:p>
        </p:txBody>
      </p:sp>
      <p:sp>
        <p:nvSpPr>
          <p:cNvPr id="3" name="内容占位符 2">
            <a:extLst>
              <a:ext uri="{FF2B5EF4-FFF2-40B4-BE49-F238E27FC236}">
                <a16:creationId xmlns:a16="http://schemas.microsoft.com/office/drawing/2014/main" id="{B52EEF2D-64B9-418F-876E-915FC98EB149}"/>
              </a:ext>
            </a:extLst>
          </p:cNvPr>
          <p:cNvSpPr>
            <a:spLocks noGrp="1"/>
          </p:cNvSpPr>
          <p:nvPr>
            <p:ph idx="1"/>
          </p:nvPr>
        </p:nvSpPr>
        <p:spPr/>
        <p:txBody>
          <a:bodyPr/>
          <a:lstStyle/>
          <a:p>
            <a:r>
              <a:rPr lang="en-US" dirty="0"/>
              <a:t>Multiple regular languages will be assessed during this experiment. For all of the languages, the same training and testing data sets will be used.  This will allow for more reuse of the data sets.</a:t>
            </a:r>
          </a:p>
          <a:p>
            <a:r>
              <a:rPr lang="en-US" dirty="0"/>
              <a:t>The training set will contain x valid and y invalid sample string. Each test set will contain t valid and u invalid strings.</a:t>
            </a:r>
          </a:p>
          <a:p>
            <a:endParaRPr lang="en-US" dirty="0"/>
          </a:p>
        </p:txBody>
      </p:sp>
      <p:pic>
        <p:nvPicPr>
          <p:cNvPr id="5" name="图片 4" descr="图片包含 剪贴画&#10;&#10;已生成高可信度的说明">
            <a:extLst>
              <a:ext uri="{FF2B5EF4-FFF2-40B4-BE49-F238E27FC236}">
                <a16:creationId xmlns:a16="http://schemas.microsoft.com/office/drawing/2014/main" id="{B6CB19B8-D5A2-4F4C-BF0B-2BA2170210BF}"/>
              </a:ext>
            </a:extLst>
          </p:cNvPr>
          <p:cNvPicPr>
            <a:picLocks noChangeAspect="1"/>
          </p:cNvPicPr>
          <p:nvPr/>
        </p:nvPicPr>
        <p:blipFill>
          <a:blip r:embed="rId2"/>
          <a:stretch>
            <a:fillRect/>
          </a:stretch>
        </p:blipFill>
        <p:spPr>
          <a:xfrm>
            <a:off x="4129087" y="4076700"/>
            <a:ext cx="3749167" cy="2019300"/>
          </a:xfrm>
          <a:prstGeom prst="rect">
            <a:avLst/>
          </a:prstGeom>
        </p:spPr>
      </p:pic>
    </p:spTree>
    <p:extLst>
      <p:ext uri="{BB962C8B-B14F-4D97-AF65-F5344CB8AC3E}">
        <p14:creationId xmlns:p14="http://schemas.microsoft.com/office/powerpoint/2010/main" val="2084187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C00BF-6D25-4EA8-A31E-BED6434C8675}"/>
              </a:ext>
            </a:extLst>
          </p:cNvPr>
          <p:cNvSpPr>
            <a:spLocks noGrp="1"/>
          </p:cNvSpPr>
          <p:nvPr>
            <p:ph type="title"/>
          </p:nvPr>
        </p:nvSpPr>
        <p:spPr/>
        <p:txBody>
          <a:bodyPr/>
          <a:lstStyle/>
          <a:p>
            <a:r>
              <a:rPr lang="en-US" b="1" dirty="0"/>
              <a:t>Proof of Concept:</a:t>
            </a:r>
            <a:br>
              <a:rPr lang="en-US" b="1" dirty="0"/>
            </a:br>
            <a:endParaRPr lang="en-US" dirty="0"/>
          </a:p>
        </p:txBody>
      </p:sp>
      <p:sp>
        <p:nvSpPr>
          <p:cNvPr id="3" name="内容占位符 2">
            <a:extLst>
              <a:ext uri="{FF2B5EF4-FFF2-40B4-BE49-F238E27FC236}">
                <a16:creationId xmlns:a16="http://schemas.microsoft.com/office/drawing/2014/main" id="{2AB1229C-1FCD-4E70-AF2D-5895969C8644}"/>
              </a:ext>
            </a:extLst>
          </p:cNvPr>
          <p:cNvSpPr>
            <a:spLocks noGrp="1"/>
          </p:cNvSpPr>
          <p:nvPr>
            <p:ph idx="1"/>
          </p:nvPr>
        </p:nvSpPr>
        <p:spPr/>
        <p:txBody>
          <a:bodyPr/>
          <a:lstStyle/>
          <a:p>
            <a:r>
              <a:rPr lang="en-US" dirty="0"/>
              <a:t>The initial proof of concept will be to develop on form of RNN that can be trained to operate on the data set.  If time permits, additional RNNs may be developed to evaluate the performance of different RNN types against the data set.  After performing an initial proof of concept, the overall project plan may be altered to improve the direction of the project.</a:t>
            </a:r>
          </a:p>
          <a:p>
            <a:endParaRPr lang="en-US" dirty="0"/>
          </a:p>
        </p:txBody>
      </p:sp>
    </p:spTree>
    <p:extLst>
      <p:ext uri="{BB962C8B-B14F-4D97-AF65-F5344CB8AC3E}">
        <p14:creationId xmlns:p14="http://schemas.microsoft.com/office/powerpoint/2010/main" val="3554401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06EB6-5F6A-467D-A77D-F85290B60678}"/>
              </a:ext>
            </a:extLst>
          </p:cNvPr>
          <p:cNvSpPr>
            <a:spLocks noGrp="1"/>
          </p:cNvSpPr>
          <p:nvPr>
            <p:ph type="title"/>
          </p:nvPr>
        </p:nvSpPr>
        <p:spPr/>
        <p:txBody>
          <a:bodyPr/>
          <a:lstStyle/>
          <a:p>
            <a:r>
              <a:rPr lang="en-US" b="1" dirty="0"/>
              <a:t>Final Deliverables:</a:t>
            </a:r>
            <a:br>
              <a:rPr lang="en-US" b="1" dirty="0"/>
            </a:br>
            <a:endParaRPr lang="en-US" dirty="0"/>
          </a:p>
        </p:txBody>
      </p:sp>
      <p:sp>
        <p:nvSpPr>
          <p:cNvPr id="3" name="内容占位符 2">
            <a:extLst>
              <a:ext uri="{FF2B5EF4-FFF2-40B4-BE49-F238E27FC236}">
                <a16:creationId xmlns:a16="http://schemas.microsoft.com/office/drawing/2014/main" id="{24754854-B72F-4EB2-AAD4-776407859EF6}"/>
              </a:ext>
            </a:extLst>
          </p:cNvPr>
          <p:cNvSpPr>
            <a:spLocks noGrp="1"/>
          </p:cNvSpPr>
          <p:nvPr>
            <p:ph idx="1"/>
          </p:nvPr>
        </p:nvSpPr>
        <p:spPr/>
        <p:txBody>
          <a:bodyPr/>
          <a:lstStyle/>
          <a:p>
            <a:pPr lvl="0"/>
            <a:r>
              <a:rPr lang="en-US" dirty="0"/>
              <a:t>The final report – a document, which will summarize our project’s idea, objective, progress, accomplishments and results.</a:t>
            </a:r>
          </a:p>
          <a:p>
            <a:pPr lvl="0"/>
            <a:r>
              <a:rPr lang="en-US" dirty="0"/>
              <a:t>Raw data – all samples (images) we generated and/or utilized in the project.</a:t>
            </a:r>
          </a:p>
          <a:p>
            <a:pPr lvl="0"/>
            <a:r>
              <a:rPr lang="en-US" dirty="0"/>
              <a:t>Presentation slides ­– brief overview of our project for the final in class presentation. </a:t>
            </a:r>
          </a:p>
          <a:p>
            <a:pPr lvl="0"/>
            <a:r>
              <a:rPr lang="en-US" dirty="0"/>
              <a:t>Webpage – Contain all information and source code about the project.</a:t>
            </a:r>
          </a:p>
          <a:p>
            <a:endParaRPr lang="en-US" dirty="0"/>
          </a:p>
        </p:txBody>
      </p:sp>
    </p:spTree>
    <p:extLst>
      <p:ext uri="{BB962C8B-B14F-4D97-AF65-F5344CB8AC3E}">
        <p14:creationId xmlns:p14="http://schemas.microsoft.com/office/powerpoint/2010/main" val="40285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A636A-7B28-4895-B858-32A3FEA44895}"/>
              </a:ext>
            </a:extLst>
          </p:cNvPr>
          <p:cNvSpPr>
            <a:spLocks noGrp="1"/>
          </p:cNvSpPr>
          <p:nvPr>
            <p:ph type="title"/>
          </p:nvPr>
        </p:nvSpPr>
        <p:spPr/>
        <p:txBody>
          <a:bodyPr/>
          <a:lstStyle/>
          <a:p>
            <a:r>
              <a:rPr lang="en-US" b="1" dirty="0"/>
              <a:t>References:</a:t>
            </a:r>
            <a:br>
              <a:rPr lang="en-US" b="1" dirty="0"/>
            </a:br>
            <a:endParaRPr lang="en-US" dirty="0"/>
          </a:p>
        </p:txBody>
      </p:sp>
      <p:sp>
        <p:nvSpPr>
          <p:cNvPr id="3" name="内容占位符 2">
            <a:extLst>
              <a:ext uri="{FF2B5EF4-FFF2-40B4-BE49-F238E27FC236}">
                <a16:creationId xmlns:a16="http://schemas.microsoft.com/office/drawing/2014/main" id="{517DA8A9-4D4A-4292-ACAD-7A364B1EB20D}"/>
              </a:ext>
            </a:extLst>
          </p:cNvPr>
          <p:cNvSpPr>
            <a:spLocks noGrp="1"/>
          </p:cNvSpPr>
          <p:nvPr>
            <p:ph idx="1"/>
          </p:nvPr>
        </p:nvSpPr>
        <p:spPr/>
        <p:txBody>
          <a:bodyPr/>
          <a:lstStyle/>
          <a:p>
            <a:r>
              <a:rPr lang="en-US" dirty="0"/>
              <a:t>[1] Tutorial of the Recurrent Neural Networks.  </a:t>
            </a:r>
            <a:r>
              <a:rPr lang="en-US" u="sng" dirty="0">
                <a:hlinkClick r:id="rId2"/>
              </a:rPr>
              <a:t>https://www.tensorflow.org/tutorials/recurrent</a:t>
            </a:r>
            <a:endParaRPr lang="en-US" dirty="0"/>
          </a:p>
          <a:p>
            <a:r>
              <a:rPr lang="en-US" dirty="0"/>
              <a:t>[2] Understanding LSTM Networks. </a:t>
            </a:r>
            <a:r>
              <a:rPr lang="en-US" u="sng" dirty="0">
                <a:hlinkClick r:id="rId3"/>
              </a:rPr>
              <a:t>https://colah.github.io/posts/2015-08-Understanding-LSTMs/</a:t>
            </a:r>
            <a:endParaRPr lang="en-US" dirty="0"/>
          </a:p>
          <a:p>
            <a:pPr marL="0" indent="0">
              <a:buNone/>
            </a:pPr>
            <a:endParaRPr lang="en-US" dirty="0"/>
          </a:p>
        </p:txBody>
      </p:sp>
    </p:spTree>
    <p:extLst>
      <p:ext uri="{BB962C8B-B14F-4D97-AF65-F5344CB8AC3E}">
        <p14:creationId xmlns:p14="http://schemas.microsoft.com/office/powerpoint/2010/main" val="3283406166"/>
      </p:ext>
    </p:extLst>
  </p:cSld>
  <p:clrMapOvr>
    <a:masterClrMapping/>
  </p:clrMapOvr>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150</TotalTime>
  <Words>442</Words>
  <Application>Microsoft Office PowerPoint</Application>
  <PresentationFormat>宽屏</PresentationFormat>
  <Paragraphs>26</Paragraphs>
  <Slides>9</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9</vt:i4>
      </vt:variant>
    </vt:vector>
  </HeadingPairs>
  <TitlesOfParts>
    <vt:vector size="12" baseType="lpstr">
      <vt:lpstr>华文楷体</vt:lpstr>
      <vt:lpstr>Franklin Gothic Book</vt:lpstr>
      <vt:lpstr>裁剪</vt:lpstr>
      <vt:lpstr>Autonomous Detection of Regular Languages</vt:lpstr>
      <vt:lpstr>Objective: </vt:lpstr>
      <vt:lpstr>Performance Requirements:</vt:lpstr>
      <vt:lpstr>Source Software: </vt:lpstr>
      <vt:lpstr>Experimental Plan: </vt:lpstr>
      <vt:lpstr>Datasets: </vt:lpstr>
      <vt:lpstr>Proof of Concept: </vt:lpstr>
      <vt:lpstr>Final Deliverables: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Detection of Regular Languages</dc:title>
  <dc:creator>Lingjing Huang</dc:creator>
  <cp:lastModifiedBy>Lingjing Huang</cp:lastModifiedBy>
  <cp:revision>7</cp:revision>
  <dcterms:created xsi:type="dcterms:W3CDTF">2018-02-06T03:10:23Z</dcterms:created>
  <dcterms:modified xsi:type="dcterms:W3CDTF">2018-02-08T04:00:36Z</dcterms:modified>
</cp:coreProperties>
</file>