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18/02/21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5B-E0B4-4FB8-AAEB-E16F3058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Detection of Regular Languages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E60A4-92D9-488E-BA52-6B4DC45E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Sommer, Lingjing Huang</a:t>
            </a:r>
          </a:p>
        </p:txBody>
      </p:sp>
    </p:spTree>
    <p:extLst>
      <p:ext uri="{BB962C8B-B14F-4D97-AF65-F5344CB8AC3E}">
        <p14:creationId xmlns:p14="http://schemas.microsoft.com/office/powerpoint/2010/main" val="3956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AD47-9645-422B-8E1F-0FC41CA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AD5EAF-5AC9-46D9-A8F1-2B7656A224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53663" y="2524467"/>
            <a:ext cx="408467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C078-C564-4E8E-82B9-CA7D84C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F0A86-F266-43DB-B6F7-8ADDD50F2C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3942" y="2606770"/>
            <a:ext cx="5944115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A74A-1E97-4457-ADDE-3485AE7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内容占位符 3" descr="图片包含 剪贴画&#10;&#10;已生成高可信度的说明">
            <a:extLst>
              <a:ext uri="{FF2B5EF4-FFF2-40B4-BE49-F238E27FC236}">
                <a16:creationId xmlns:a16="http://schemas.microsoft.com/office/drawing/2014/main" id="{10050E59-8F36-42A3-82E2-AB7A4A7F0D54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3287" y="1979498"/>
            <a:ext cx="5305425" cy="914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F154EC-41F1-4D90-B04B-49886125995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3287" y="2971800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图片包含 剪贴画&#10;&#10;已生成高可信度的说明">
            <a:extLst>
              <a:ext uri="{FF2B5EF4-FFF2-40B4-BE49-F238E27FC236}">
                <a16:creationId xmlns:a16="http://schemas.microsoft.com/office/drawing/2014/main" id="{E20FC8D3-D6EA-4F18-96A2-DE089FCE286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 b="53998"/>
          <a:stretch/>
        </p:blipFill>
        <p:spPr bwMode="auto">
          <a:xfrm>
            <a:off x="3443286" y="4038600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51A3-E5AA-47BA-B7A6-0E07CC19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Datasets</a:t>
            </a:r>
            <a:endParaRPr lang="en-US" dirty="0"/>
          </a:p>
        </p:txBody>
      </p:sp>
      <p:pic>
        <p:nvPicPr>
          <p:cNvPr id="4" name="内容占位符 3" descr="图片包含 剪贴画&#10;&#10;已生成高可信度的说明">
            <a:extLst>
              <a:ext uri="{FF2B5EF4-FFF2-40B4-BE49-F238E27FC236}">
                <a16:creationId xmlns:a16="http://schemas.microsoft.com/office/drawing/2014/main" id="{8575A235-4585-4E0D-BFDF-9439218B462C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53469"/>
          <a:stretch/>
        </p:blipFill>
        <p:spPr bwMode="auto">
          <a:xfrm>
            <a:off x="3443287" y="2592072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C9AED-9749-48AF-BBBA-8E35DE8C9D5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" t="5200" r="1724" b="66000"/>
          <a:stretch/>
        </p:blipFill>
        <p:spPr bwMode="auto">
          <a:xfrm>
            <a:off x="3443286" y="3731895"/>
            <a:ext cx="5305425" cy="822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52DB31DB-882D-496F-9BF2-93C72E344C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847619"/>
                  </p:ext>
                </p:extLst>
              </p:nvPr>
            </p:nvGraphicFramePr>
            <p:xfrm>
              <a:off x="2238375" y="2952750"/>
              <a:ext cx="3048000" cy="1714500"/>
            </p:xfrm>
            <a:graphic>
              <a:graphicData uri="http://schemas.microsoft.com/office/powerpoint/2016/slidezoom">
                <pslz:sldZm>
                  <pslz:sldZmObj sldId="261" cId="3167219593">
                    <pslz:zmPr id="{D8EC925F-C0D2-4740-A2EE-180BA12CCA8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DB31DB-882D-496F-9BF2-93C72E344C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375" y="2952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52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3926-F9C2-49DC-BAEE-62649B6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8ADAF-8249-4A48-BAF8-5A5561CCA5BA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r="15260" b="26132"/>
          <a:stretch/>
        </p:blipFill>
        <p:spPr bwMode="auto">
          <a:xfrm>
            <a:off x="1504387" y="2993328"/>
            <a:ext cx="4495817" cy="2011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图片包含 物体, 时钟, 手表&#10;&#10;已生成高可信度的说明">
            <a:extLst>
              <a:ext uri="{FF2B5EF4-FFF2-40B4-BE49-F238E27FC236}">
                <a16:creationId xmlns:a16="http://schemas.microsoft.com/office/drawing/2014/main" id="{211A1B35-C134-4FF3-9872-E0D529FE8C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0" t="5734" r="29031" b="27067"/>
          <a:stretch/>
        </p:blipFill>
        <p:spPr bwMode="auto">
          <a:xfrm>
            <a:off x="6488430" y="2993328"/>
            <a:ext cx="4053840" cy="192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72195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</TotalTime>
  <Words>17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Autonomous Detection of Regular Languages</vt:lpstr>
      <vt:lpstr>Language Model </vt:lpstr>
      <vt:lpstr>Language Model </vt:lpstr>
      <vt:lpstr>Datasets </vt:lpstr>
      <vt:lpstr>Datasets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Detection of Regular Languages</dc:title>
  <dc:creator>Lingjing Huang</dc:creator>
  <cp:lastModifiedBy>Lingjing Huang</cp:lastModifiedBy>
  <cp:revision>2</cp:revision>
  <dcterms:created xsi:type="dcterms:W3CDTF">2018-02-22T02:52:43Z</dcterms:created>
  <dcterms:modified xsi:type="dcterms:W3CDTF">2018-02-22T03:01:31Z</dcterms:modified>
</cp:coreProperties>
</file>