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3" r:id="rId4"/>
    <p:sldId id="259" r:id="rId5"/>
    <p:sldId id="264" r:id="rId6"/>
    <p:sldId id="257" r:id="rId7"/>
    <p:sldId id="265" r:id="rId8"/>
    <p:sldId id="267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29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0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3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63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50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4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1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9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46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7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1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4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8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3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89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recurr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145B-E0B4-4FB8-AAEB-E16F30586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Autonomous Detection of Regular Languages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EE60A4-92D9-488E-BA52-6B4DC45E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Joel Sommer, Lingjing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2C078-C564-4E8E-82B9-CA7D84C5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(Single Cell)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EF0A86-F266-43DB-B6F7-8ADDD50F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355" y="2548032"/>
            <a:ext cx="5944115" cy="2944623"/>
          </a:xfrm>
        </p:spPr>
      </p:pic>
    </p:spTree>
    <p:extLst>
      <p:ext uri="{BB962C8B-B14F-4D97-AF65-F5344CB8AC3E}">
        <p14:creationId xmlns:p14="http://schemas.microsoft.com/office/powerpoint/2010/main" val="252350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B18-3372-4D3C-BC80-0F231E9C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AA09-C150-4F6D-BF69-26033969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a Neural Network determine if an input string is “in the language” of the regular language it was trained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7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B18-3372-4D3C-BC80-0F231E9C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AA09-C150-4F6D-BF69-26033969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Train the Neural Network on a regular language</a:t>
            </a:r>
          </a:p>
          <a:p>
            <a:r>
              <a:rPr lang="en-US"/>
              <a:t>Test the Neural Network’s ability to identify whether or not “new” input strings are in the language or not in the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5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3A74A-1E97-4457-ADDE-3485AE73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Regular Language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C71316-CD99-4CF1-BC7C-F464DC95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dfa_0,000101</a:t>
            </a:r>
          </a:p>
          <a:p>
            <a:r>
              <a:rPr lang="en-US" dirty="0"/>
              <a:t>dfa_0,010001</a:t>
            </a:r>
          </a:p>
          <a:p>
            <a:r>
              <a:rPr lang="en-US" dirty="0"/>
              <a:t>dfa_1,111011</a:t>
            </a:r>
          </a:p>
          <a:p>
            <a:r>
              <a:rPr lang="en-US" dirty="0"/>
              <a:t>dfa_1,1000011</a:t>
            </a:r>
          </a:p>
        </p:txBody>
      </p:sp>
      <p:pic>
        <p:nvPicPr>
          <p:cNvPr id="11" name="图片 2" descr="图片包含 剪贴画&#10;&#10;已生成高可信度的说明">
            <a:extLst>
              <a:ext uri="{FF2B5EF4-FFF2-40B4-BE49-F238E27FC236}">
                <a16:creationId xmlns:a16="http://schemas.microsoft.com/office/drawing/2014/main" id="{F570D3D4-85DB-4718-AF01-571B21077F2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0" b="53199"/>
          <a:stretch/>
        </p:blipFill>
        <p:spPr bwMode="auto">
          <a:xfrm>
            <a:off x="3442974" y="2363779"/>
            <a:ext cx="5305425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3">
            <a:extLst>
              <a:ext uri="{FF2B5EF4-FFF2-40B4-BE49-F238E27FC236}">
                <a16:creationId xmlns:a16="http://schemas.microsoft.com/office/drawing/2014/main" id="{703470EC-89CB-4568-8C89-10581B370D9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0" b="53199"/>
          <a:stretch/>
        </p:blipFill>
        <p:spPr bwMode="auto">
          <a:xfrm>
            <a:off x="3442973" y="3427264"/>
            <a:ext cx="5305425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81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F4D-877C-4816-8EB9-4951E4CF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637-0CCA-4F1F-A1CF-E9A25D09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DFA:</a:t>
            </a:r>
          </a:p>
          <a:p>
            <a:pPr lvl="1"/>
            <a:r>
              <a:rPr lang="en-US" dirty="0"/>
              <a:t>Start at the initial state</a:t>
            </a:r>
          </a:p>
          <a:p>
            <a:pPr lvl="1"/>
            <a:r>
              <a:rPr lang="en-US" dirty="0"/>
              <a:t>Randomly transition out of the state</a:t>
            </a:r>
          </a:p>
          <a:p>
            <a:pPr lvl="2"/>
            <a:r>
              <a:rPr lang="en-US" dirty="0"/>
              <a:t>Repeat random transitions until a minimum string length has been met</a:t>
            </a:r>
          </a:p>
          <a:p>
            <a:pPr lvl="1"/>
            <a:r>
              <a:rPr lang="en-US" dirty="0"/>
              <a:t>Check to see if the current state is the terminal state</a:t>
            </a:r>
          </a:p>
          <a:p>
            <a:pPr lvl="1"/>
            <a:r>
              <a:rPr lang="en-US" dirty="0"/>
              <a:t>Check to see if the current string is already in the overall list of strings</a:t>
            </a:r>
          </a:p>
          <a:p>
            <a:pPr lvl="1"/>
            <a:r>
              <a:rPr lang="en-US" dirty="0"/>
              <a:t>Check to see if the current string matches any other DFAs.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3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AD47-9645-422B-8E1F-0FC41CA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(Overview)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AD5EAF-5AC9-46D9-A8F1-2B7656A2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076" y="2465729"/>
            <a:ext cx="4084674" cy="3109229"/>
          </a:xfrm>
        </p:spPr>
      </p:pic>
    </p:spTree>
    <p:extLst>
      <p:ext uri="{BB962C8B-B14F-4D97-AF65-F5344CB8AC3E}">
        <p14:creationId xmlns:p14="http://schemas.microsoft.com/office/powerpoint/2010/main" val="408982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the RNN Example provided on: </a:t>
            </a:r>
            <a:r>
              <a:rPr lang="en-US" dirty="0">
                <a:hlinkClick r:id="rId2"/>
              </a:rPr>
              <a:t>https://www.tensorflow.org/tutorials/recurrent</a:t>
            </a:r>
            <a:endParaRPr lang="en-US" dirty="0"/>
          </a:p>
          <a:p>
            <a:r>
              <a:rPr lang="en-US" dirty="0"/>
              <a:t>Overall tutorial uses a PTB (Penn Tree Bank) data set</a:t>
            </a:r>
          </a:p>
          <a:p>
            <a:pPr lvl="1"/>
            <a:r>
              <a:rPr lang="en-US" dirty="0"/>
              <a:t>Data set is a large natural language database</a:t>
            </a:r>
          </a:p>
          <a:p>
            <a:r>
              <a:rPr lang="en-US" dirty="0"/>
              <a:t>PTB example looks at the predicting the next word based on the probability of what has already been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0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doesn’t have the same flow as Automata </a:t>
            </a:r>
          </a:p>
          <a:p>
            <a:r>
              <a:rPr lang="en-US" dirty="0"/>
              <a:t>Automata need to be able to transition on what are relatively arbitrary data points (compared to natural language)</a:t>
            </a:r>
          </a:p>
          <a:p>
            <a:r>
              <a:rPr lang="en-US" dirty="0"/>
              <a:t>There may be some sort of way to identify some sort of probabilistic association, but it doesn’t make sense in this context.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Borrow heavily from:</a:t>
            </a:r>
          </a:p>
          <a:p>
            <a:pPr lvl="1"/>
            <a:r>
              <a:rPr lang="en-US" dirty="0"/>
              <a:t>F. A. Gers and E. </a:t>
            </a:r>
            <a:r>
              <a:rPr lang="en-US" dirty="0" err="1"/>
              <a:t>Schmidhuber</a:t>
            </a:r>
            <a:r>
              <a:rPr lang="en-US" dirty="0"/>
              <a:t>, "LSTM recurrent networks learn simple context-free and context-sensitive languages," IEEE Transactions on Neural Networks, vol. 12, no. 6, pp. 1333-1340, Nov 2001. Overall tutorial uses a PTB (Penn Tree Bank) data set</a:t>
            </a:r>
          </a:p>
          <a:p>
            <a:r>
              <a:rPr lang="en-US" dirty="0"/>
              <a:t>Gers and </a:t>
            </a:r>
            <a:r>
              <a:rPr lang="en-US" dirty="0" err="1"/>
              <a:t>Schmidhuber</a:t>
            </a:r>
            <a:r>
              <a:rPr lang="en-US" dirty="0"/>
              <a:t> employ “Peephole Connections” and “Forget Gates” to allow for feedback between the Neural Network cells.</a:t>
            </a:r>
          </a:p>
        </p:txBody>
      </p:sp>
    </p:spTree>
    <p:extLst>
      <p:ext uri="{BB962C8B-B14F-4D97-AF65-F5344CB8AC3E}">
        <p14:creationId xmlns:p14="http://schemas.microsoft.com/office/powerpoint/2010/main" val="2452978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358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Autonomous Detection of Regular Languages</vt:lpstr>
      <vt:lpstr>Question</vt:lpstr>
      <vt:lpstr>Objectives</vt:lpstr>
      <vt:lpstr>Sample Regular Language</vt:lpstr>
      <vt:lpstr>String Generation</vt:lpstr>
      <vt:lpstr>Neural Network Model (Overview)</vt:lpstr>
      <vt:lpstr>Initial Approach</vt:lpstr>
      <vt:lpstr>Initial Approach</vt:lpstr>
      <vt:lpstr>Revised Approach</vt:lpstr>
      <vt:lpstr>Neural Network Model (Single Cell)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Detection of Regular Languages</dc:title>
  <dc:creator>Lingjing Huang</dc:creator>
  <cp:lastModifiedBy>Joel Sommer</cp:lastModifiedBy>
  <cp:revision>6</cp:revision>
  <dcterms:created xsi:type="dcterms:W3CDTF">2018-02-22T02:52:43Z</dcterms:created>
  <dcterms:modified xsi:type="dcterms:W3CDTF">2018-02-22T21:35:58Z</dcterms:modified>
</cp:coreProperties>
</file>