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4" r:id="rId8"/>
    <p:sldId id="26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smtClean="0"/>
              <a:t>Zhu</a:t>
            </a:r>
          </a:p>
          <a:p>
            <a:r>
              <a:rPr lang="en-US" altLang="zh-CN" dirty="0" smtClean="0"/>
              <a:t>Lingjing Huang</a:t>
            </a:r>
          </a:p>
          <a:p>
            <a:r>
              <a:rPr lang="en-US" altLang="zh-CN" dirty="0" err="1" smtClean="0"/>
              <a:t>Entisar</a:t>
            </a:r>
            <a:r>
              <a:rPr lang="en-US" altLang="zh-CN" dirty="0" smtClean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00025"/>
            <a:ext cx="9601200" cy="1485900"/>
          </a:xfrm>
        </p:spPr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942975"/>
            <a:ext cx="8715375" cy="5639888"/>
          </a:xfrm>
        </p:spPr>
      </p:pic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 </a:t>
            </a:r>
            <a:r>
              <a:rPr lang="en-US" altLang="zh-CN" dirty="0"/>
              <a:t>hospital's cost control </a:t>
            </a:r>
            <a:endParaRPr lang="en-US" altLang="zh-CN" dirty="0" smtClean="0"/>
          </a:p>
          <a:p>
            <a:r>
              <a:rPr lang="en-US" altLang="zh-CN" dirty="0"/>
              <a:t>Improve the quality of patient care </a:t>
            </a:r>
            <a:endParaRPr lang="en-US" altLang="zh-CN" dirty="0" smtClean="0"/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the timeliness and accuracy of </a:t>
            </a:r>
            <a:r>
              <a:rPr lang="en-US" altLang="zh-CN" dirty="0" smtClean="0"/>
              <a:t>administration </a:t>
            </a:r>
            <a:r>
              <a:rPr lang="en-US" altLang="zh-CN" dirty="0"/>
              <a:t>information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service capacity 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educe </a:t>
            </a:r>
            <a:r>
              <a:rPr lang="en-US" altLang="zh-CN" dirty="0"/>
              <a:t>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</a:t>
            </a:r>
            <a:r>
              <a:rPr lang="en-US" altLang="zh-CN" dirty="0"/>
              <a:t>W</a:t>
            </a:r>
            <a:r>
              <a:rPr lang="en-US" altLang="zh-CN" dirty="0" smtClean="0"/>
              <a:t>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</a:t>
            </a:r>
            <a:r>
              <a:rPr lang="en-US" altLang="zh-CN" dirty="0" smtClean="0"/>
              <a:t>(Paper)</a:t>
            </a:r>
          </a:p>
          <a:p>
            <a:r>
              <a:rPr lang="en-US" altLang="zh-CN" dirty="0" err="1" smtClean="0"/>
              <a:t>OpenEMR</a:t>
            </a:r>
            <a:r>
              <a:rPr lang="en-US" altLang="zh-CN" dirty="0" smtClean="0"/>
              <a:t>. Open </a:t>
            </a:r>
            <a:r>
              <a:rPr lang="en-US" altLang="zh-CN" dirty="0"/>
              <a:t>source electronic health records and medical practice management solution</a:t>
            </a:r>
            <a:r>
              <a:rPr lang="en-US" altLang="zh-CN" dirty="0" smtClean="0"/>
              <a:t>. http</a:t>
            </a:r>
            <a:r>
              <a:rPr lang="en-US" altLang="zh-CN" dirty="0"/>
              <a:t>://</a:t>
            </a:r>
            <a:r>
              <a:rPr lang="en-US" altLang="zh-CN" dirty="0" err="1"/>
              <a:t>www.open-emr.org</a:t>
            </a:r>
            <a:r>
              <a:rPr lang="en-US" altLang="zh-CN" dirty="0"/>
              <a:t> </a:t>
            </a:r>
            <a:r>
              <a:rPr lang="en-US" altLang="zh-CN" dirty="0" smtClean="0"/>
              <a:t>(Website) </a:t>
            </a:r>
            <a:endParaRPr lang="en-US" altLang="zh-CN" dirty="0"/>
          </a:p>
          <a:p>
            <a:r>
              <a:rPr lang="en-US" altLang="zh-CN" dirty="0"/>
              <a:t>Applying UML and Patterns: An Introduction to Object-Oriented Analysis and Design and Iterative Development </a:t>
            </a:r>
            <a:r>
              <a:rPr lang="en-US" altLang="zh-CN" dirty="0" smtClean="0"/>
              <a:t>(Textbook)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61737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>
                <a:sym typeface="Times New Roman"/>
              </a:rPr>
              <a:t>1.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dirty="0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Patient </a:t>
            </a:r>
            <a:r>
              <a:rPr lang="en-US" altLang="zh-CN" sz="2400" dirty="0" smtClean="0">
                <a:solidFill>
                  <a:srgbClr val="FF0000"/>
                </a:solidFill>
              </a:rPr>
              <a:t>admission registration </a:t>
            </a:r>
            <a:r>
              <a:rPr lang="en-US" altLang="zh-CN" sz="2400" dirty="0">
                <a:solidFill>
                  <a:srgbClr val="FF0000"/>
                </a:solidFill>
              </a:rPr>
              <a:t>/ create patient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2.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 smtClean="0"/>
              <a:t>Medical </a:t>
            </a:r>
            <a:r>
              <a:rPr lang="en-US" altLang="zh-CN" sz="2400" dirty="0"/>
              <a:t>records - Review / update patient medical records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3.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Treatments - Schedule /view / update /cancel treatment / lab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4.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Prescribe medication</a:t>
            </a:r>
          </a:p>
          <a:p>
            <a:pPr marL="0" lvl="0" indent="-2286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5.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Reorder medication (patient refills / reorders medication)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6.   </a:t>
            </a:r>
            <a:r>
              <a:rPr lang="en-US" altLang="zh-CN" sz="2400" dirty="0" smtClean="0">
                <a:solidFill>
                  <a:schemeClr val="tx1"/>
                </a:solidFill>
              </a:rPr>
              <a:t>Process </a:t>
            </a:r>
            <a:r>
              <a:rPr lang="en-US" altLang="zh-CN" sz="2400" dirty="0">
                <a:solidFill>
                  <a:schemeClr val="tx1"/>
                </a:solidFill>
              </a:rPr>
              <a:t>medical payment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smtClean="0"/>
              <a:t>Fully </a:t>
            </a:r>
            <a:r>
              <a:rPr lang="en-US" altLang="zh-CN" dirty="0"/>
              <a:t>D</a:t>
            </a:r>
            <a:r>
              <a:rPr lang="en-US" altLang="zh-CN" dirty="0" smtClean="0"/>
              <a:t>ressed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237"/>
              </p:ext>
            </p:extLst>
          </p:nvPr>
        </p:nvGraphicFramePr>
        <p:xfrm>
          <a:off x="1642310" y="1057275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/>
                <a:gridCol w="7170138"/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Doctor: wants patients registered as required;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Patient: wants to register to admit the hospital;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</a:t>
                      </a:r>
                      <a:r>
                        <a:rPr lang="en-US" sz="1600" kern="100" dirty="0" smtClean="0">
                          <a:effectLst/>
                        </a:rPr>
                        <a:t>display </a:t>
                      </a:r>
                      <a:r>
                        <a:rPr lang="en-US" sz="1600" kern="100" dirty="0">
                          <a:effectLst/>
                        </a:rPr>
                        <a:t>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/>
                <a:gridCol w="6879807"/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</a:t>
                      </a:r>
                      <a:r>
                        <a:rPr lang="en-US" sz="1600" kern="100" dirty="0" smtClean="0">
                          <a:effectLst/>
                        </a:rPr>
                        <a:t>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cannot find the patient information in database, and displays the form of patient </a:t>
                      </a:r>
                      <a:r>
                        <a:rPr lang="en-US" sz="1600" kern="100" dirty="0" smtClean="0">
                          <a:effectLst/>
                        </a:rPr>
                        <a:t>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2. </a:t>
                      </a:r>
                      <a:r>
                        <a:rPr lang="en-US" sz="1600" kern="100" dirty="0" smtClean="0">
                          <a:effectLst/>
                        </a:rPr>
                        <a:t>User </a:t>
                      </a:r>
                      <a:r>
                        <a:rPr lang="en-US" sz="1600" kern="100" dirty="0">
                          <a:effectLst/>
                        </a:rPr>
                        <a:t>enters the patient’s name, gender, date of birth, address, contact number and insurance information to the </a:t>
                      </a:r>
                      <a:r>
                        <a:rPr lang="en-US" sz="1600" kern="100" dirty="0" smtClean="0">
                          <a:effectLst/>
                        </a:rPr>
                        <a:t>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3.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creates a new patient information and saves in the </a:t>
                      </a:r>
                      <a:r>
                        <a:rPr lang="en-US" sz="1600" kern="100" dirty="0" smtClean="0">
                          <a:effectLst/>
                        </a:rPr>
                        <a:t>database.</a:t>
                      </a:r>
                      <a:endParaRPr lang="zh-CN" sz="16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</a:t>
            </a:r>
            <a:r>
              <a:rPr lang="en-US" altLang="zh-CN" dirty="0" smtClean="0"/>
              <a:t>Model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28750"/>
            <a:ext cx="7388002" cy="5057776"/>
          </a:xfrm>
        </p:spPr>
      </p:pic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337" y="506078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68" y="83856"/>
            <a:ext cx="5690937" cy="6610565"/>
          </a:xfrm>
        </p:spPr>
      </p:pic>
    </p:spTree>
    <p:extLst>
      <p:ext uri="{BB962C8B-B14F-4D97-AF65-F5344CB8AC3E}">
        <p14:creationId xmlns:p14="http://schemas.microsoft.com/office/powerpoint/2010/main" val="2145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388" y="157162"/>
            <a:ext cx="9601200" cy="1485900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equence Diagram and </a:t>
            </a:r>
            <a:br>
              <a:rPr lang="en-US" altLang="zh-CN" dirty="0" smtClean="0"/>
            </a:br>
            <a:r>
              <a:rPr lang="en-US" altLang="zh-CN" dirty="0" smtClean="0"/>
              <a:t>GRASP Principles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57162"/>
            <a:ext cx="5386571" cy="6565264"/>
          </a:xfrm>
        </p:spPr>
      </p:pic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1603</TotalTime>
  <Words>485</Words>
  <Application>Microsoft Macintosh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DengXian</vt:lpstr>
      <vt:lpstr>Franklin Gothic Book</vt:lpstr>
      <vt:lpstr>Times New Roman</vt:lpstr>
      <vt:lpstr>Wingdings</vt:lpstr>
      <vt:lpstr>华文楷体</vt:lpstr>
      <vt:lpstr>Arial</vt:lpstr>
      <vt:lpstr>裁剪</vt:lpstr>
      <vt:lpstr>Software Design Method Health Care Information System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</vt:lpstr>
      <vt:lpstr>Sequence Diagram and  GRASP Principles</vt:lpstr>
      <vt:lpstr>Design Class Diagram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Lingjing Huang</cp:lastModifiedBy>
  <cp:revision>19</cp:revision>
  <dcterms:created xsi:type="dcterms:W3CDTF">2018-12-03T19:32:16Z</dcterms:created>
  <dcterms:modified xsi:type="dcterms:W3CDTF">2018-12-05T01:37:50Z</dcterms:modified>
</cp:coreProperties>
</file>