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8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Choose This Topic?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interested in</a:t>
            </a:r>
          </a:p>
          <a:p>
            <a:r>
              <a:rPr kumimoji="1" lang="en-US" altLang="zh-CN" dirty="0" err="1" smtClean="0"/>
              <a:t>Entisar</a:t>
            </a:r>
            <a:r>
              <a:rPr kumimoji="1" lang="en-US" altLang="zh-CN" dirty="0" smtClean="0"/>
              <a:t> 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work in a hospital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>
                <a:sym typeface="Times New Roman"/>
              </a:rPr>
              <a:t>1.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</a:t>
            </a:r>
            <a:r>
              <a:rPr lang="en-US" altLang="zh-CN" sz="2400" dirty="0" smtClean="0">
                <a:solidFill>
                  <a:srgbClr val="FF0000"/>
                </a:solidFill>
              </a:rPr>
              <a:t>admission registration </a:t>
            </a:r>
            <a:r>
              <a:rPr lang="en-US" altLang="zh-CN" sz="2400" dirty="0">
                <a:solidFill>
                  <a:srgbClr val="FF0000"/>
                </a:solidFill>
              </a:rPr>
              <a:t>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2.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 smtClean="0"/>
              <a:t>Medical </a:t>
            </a:r>
            <a:r>
              <a:rPr lang="en-US" altLang="zh-CN" sz="2400" dirty="0"/>
              <a:t>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3.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4.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5.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6.   </a:t>
            </a:r>
            <a:r>
              <a:rPr lang="en-US" altLang="zh-CN" sz="2400" dirty="0" smtClean="0">
                <a:solidFill>
                  <a:schemeClr val="tx1"/>
                </a:solidFill>
              </a:rPr>
              <a:t>Process </a:t>
            </a:r>
            <a:r>
              <a:rPr lang="en-US" altLang="zh-CN" sz="2400" dirty="0">
                <a:solidFill>
                  <a:schemeClr val="tx1"/>
                </a:solidFill>
              </a:rPr>
              <a:t>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/>
                <a:gridCol w="7170138"/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</a:t>
                      </a:r>
                      <a:r>
                        <a:rPr lang="en-US" sz="1600" kern="100" dirty="0" smtClean="0">
                          <a:effectLst/>
                        </a:rPr>
                        <a:t>display </a:t>
                      </a:r>
                      <a:r>
                        <a:rPr lang="en-US" sz="1600" kern="100" dirty="0">
                          <a:effectLst/>
                        </a:rPr>
                        <a:t>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/>
                <a:gridCol w="6879807"/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</a:t>
                      </a:r>
                      <a:r>
                        <a:rPr lang="en-US" sz="1600" kern="100" dirty="0" smtClean="0">
                          <a:effectLst/>
                        </a:rPr>
                        <a:t>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cannot find the patient information in database, and displays the form of patient </a:t>
                      </a:r>
                      <a:r>
                        <a:rPr lang="en-US" sz="1600" kern="100" dirty="0" smtClean="0">
                          <a:effectLst/>
                        </a:rPr>
                        <a:t>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2. </a:t>
                      </a:r>
                      <a:r>
                        <a:rPr lang="en-US" sz="1600" kern="100" dirty="0" smtClean="0">
                          <a:effectLst/>
                        </a:rPr>
                        <a:t>User </a:t>
                      </a:r>
                      <a:r>
                        <a:rPr lang="en-US" sz="1600" kern="100" dirty="0">
                          <a:effectLst/>
                        </a:rPr>
                        <a:t>enters the patient’s name, gender, date of birth, address, contact number and insurance information to the </a:t>
                      </a:r>
                      <a:r>
                        <a:rPr lang="en-US" sz="1600" kern="100" dirty="0" smtClean="0">
                          <a:effectLst/>
                        </a:rPr>
                        <a:t>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3.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creates a new patient information and saves in the </a:t>
                      </a:r>
                      <a:r>
                        <a:rPr lang="en-US" sz="1600" kern="100" dirty="0" smtClean="0">
                          <a:effectLst/>
                        </a:rPr>
                        <a:t>database.</a:t>
                      </a:r>
                      <a:endParaRPr 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337" y="506078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8" y="83856"/>
            <a:ext cx="5690937" cy="6610565"/>
          </a:xfrm>
        </p:spPr>
      </p:pic>
    </p:spTree>
    <p:extLst>
      <p:ext uri="{BB962C8B-B14F-4D97-AF65-F5344CB8AC3E}">
        <p14:creationId xmlns:p14="http://schemas.microsoft.com/office/powerpoint/2010/main" val="2145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1515</TotalTime>
  <Words>502</Words>
  <Application>Microsoft Macintosh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Calibri</vt:lpstr>
      <vt:lpstr>DengXian</vt:lpstr>
      <vt:lpstr>Franklin Gothic Book</vt:lpstr>
      <vt:lpstr>Times New Roman</vt:lpstr>
      <vt:lpstr>Wingdings</vt:lpstr>
      <vt:lpstr>华文楷体</vt:lpstr>
      <vt:lpstr>Arial</vt:lpstr>
      <vt:lpstr>裁剪</vt:lpstr>
      <vt:lpstr>Software Design Method Health Care Information System</vt:lpstr>
      <vt:lpstr>Why We Choose This Topic?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</vt:lpstr>
      <vt:lpstr>Sequence Diagram and  GRASP Principles</vt:lpstr>
      <vt:lpstr>Design Class Diagram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16</cp:revision>
  <dcterms:created xsi:type="dcterms:W3CDTF">2018-12-03T19:32:16Z</dcterms:created>
  <dcterms:modified xsi:type="dcterms:W3CDTF">2018-12-04T20:50:22Z</dcterms:modified>
</cp:coreProperties>
</file>