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8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5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Patient admission registration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45912"/>
              </p:ext>
            </p:extLst>
          </p:nvPr>
        </p:nvGraphicFramePr>
        <p:xfrm>
          <a:off x="1479884" y="1359569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Doctor: wants patients registered as required;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Patient: wants to register to admit the hospital;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smtClean="0">
                          <a:effectLst/>
                        </a:rPr>
                        <a:t>   3. </a:t>
                      </a:r>
                      <a:r>
                        <a:rPr lang="en-US" sz="1600" kern="10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127</TotalTime>
  <Words>451</Words>
  <Application>Microsoft Macintosh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DengXian</vt:lpstr>
      <vt:lpstr>Franklin Gothic Book</vt:lpstr>
      <vt:lpstr>Wingdings</vt:lpstr>
      <vt:lpstr>华文楷体</vt:lpstr>
      <vt:lpstr>Arial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 and  GRASP Principles</vt:lpstr>
      <vt:lpstr>Design Class Diagram</vt:lpstr>
      <vt:lpstr>Conclusion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10</cp:revision>
  <dcterms:created xsi:type="dcterms:W3CDTF">2018-12-03T19:32:16Z</dcterms:created>
  <dcterms:modified xsi:type="dcterms:W3CDTF">2018-12-03T21:42:24Z</dcterms:modified>
</cp:coreProperties>
</file>