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9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5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Patient admission registration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122</TotalTime>
  <Words>134</Words>
  <Application>Microsoft Macintosh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华文楷体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Domain Model </vt:lpstr>
      <vt:lpstr>Sequence Diagram and  GRASP Principles</vt:lpstr>
      <vt:lpstr>Design Class Diagram</vt:lpstr>
      <vt:lpstr>Conclusion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9</cp:revision>
  <dcterms:created xsi:type="dcterms:W3CDTF">2018-12-03T19:32:16Z</dcterms:created>
  <dcterms:modified xsi:type="dcterms:W3CDTF">2018-12-03T21:34:30Z</dcterms:modified>
</cp:coreProperties>
</file>