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80" r:id="rId2"/>
  </p:sldMasterIdLst>
  <p:notesMasterIdLst>
    <p:notesMasterId r:id="rId13"/>
  </p:notesMasterIdLst>
  <p:sldIdLst>
    <p:sldId id="265" r:id="rId3"/>
    <p:sldId id="273" r:id="rId4"/>
    <p:sldId id="271" r:id="rId5"/>
    <p:sldId id="263" r:id="rId6"/>
    <p:sldId id="283" r:id="rId7"/>
    <p:sldId id="281" r:id="rId8"/>
    <p:sldId id="276" r:id="rId9"/>
    <p:sldId id="282" r:id="rId10"/>
    <p:sldId id="270" r:id="rId11"/>
    <p:sldId id="28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86"/>
  </p:normalViewPr>
  <p:slideViewPr>
    <p:cSldViewPr>
      <p:cViewPr varScale="1">
        <p:scale>
          <a:sx n="109" d="100"/>
          <a:sy n="109" d="100"/>
        </p:scale>
        <p:origin x="172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6EE87-228F-4F21-980B-6C7F73479856}" type="datetimeFigureOut">
              <a:rPr lang="en-US" smtClean="0"/>
              <a:t>11/9/20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53205-88F7-494A-B204-E8144581C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5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53205-88F7-494A-B204-E8144581CA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05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53205-88F7-494A-B204-E8144581CA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16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53205-88F7-494A-B204-E8144581CA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20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53205-88F7-494A-B204-E8144581CA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10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53205-88F7-494A-B204-E8144581CA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29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53205-88F7-494A-B204-E8144581CA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02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53205-88F7-494A-B204-E8144581CAE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12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53205-88F7-494A-B204-E8144581CA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14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9196" y="3793068"/>
            <a:ext cx="5096935" cy="16848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600"/>
              </a:lnSpc>
              <a:buNone/>
              <a:defRPr sz="3000" b="0" cap="none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itchFamily="2" charset="0"/>
                <a:ea typeface="Roboto Condensed Light" pitchFamily="2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7EE9D9-49A7-AE42-84D1-352EBEE40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9197" y="333632"/>
            <a:ext cx="5096935" cy="345943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ts val="4800"/>
              </a:lnSpc>
              <a:defRPr sz="4200" b="1" cap="none" spc="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8156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DA8079-4F60-D34B-96A4-C32E3C6A4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865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13FC5-8FDB-D640-8F18-46D09DD7F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85750" y="365125"/>
            <a:ext cx="6600825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9F9D1-30A5-3C44-9E01-F570121CC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C5DF8-E50D-1745-97C5-A23C0E51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D20E1-9670-8A49-9442-60CC2307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055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BEFA-1B24-BD40-967B-224093822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28C1E-32D8-CF48-A92C-E6AC112D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E5600-2DCC-EB44-9203-121C72C9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FBA1A-F7CC-514B-BEB5-104BA2E0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1CD0E1A-EFF5-9943-8AA6-521A2B23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00721"/>
            <a:ext cx="85725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8762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768D-628B-BB40-BEE5-32E27182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323E-BF1A-8C44-9650-0F8A4E12D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4285" y="1215483"/>
            <a:ext cx="4211515" cy="49614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EEF26-478D-684B-BFF1-D8FD9BE7D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15483"/>
            <a:ext cx="4210050" cy="49614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BF72E-E074-E741-8514-3417AC9D8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52637-104D-064E-9B91-0BC72B6E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4C3EF-E136-164D-954C-112EADD9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20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10077-12D2-2D4D-8F51-D9CB6B044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5750" y="1235113"/>
            <a:ext cx="42132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DF7D1-4D77-4C46-B579-F5861C74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5750" y="2078656"/>
            <a:ext cx="4213225" cy="411100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9A1FD-16BD-7B41-8D0F-269780D1B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35113"/>
            <a:ext cx="42291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AF2E0-F5E8-3946-89DE-62BFD441B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78656"/>
            <a:ext cx="4229100" cy="411100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5BD322-BC93-4244-92C5-7651A797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E79E3B-E843-6343-9ECC-916F6A2E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D151B-D611-8446-9323-A31F4308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419FCA3D-219A-9547-A7A7-4EB9BE7DD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00721"/>
            <a:ext cx="85725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1451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5170-396F-CE4F-A0AB-300CE970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6F2CA-2DD1-AF41-91EF-4D055700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35E81-A1AE-8442-89DE-148AC4FCD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583BD-E195-8D45-B88C-3F15BB70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85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AE419-AE08-F348-87A6-E9445B33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02ABE-49F8-8E43-8B96-1F432917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0AFCF-7504-9244-8529-F384A6BD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65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C417-39B3-8947-8902-0153B500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0FAD0-D969-274E-8AC0-FC5A894FB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325" y="457201"/>
            <a:ext cx="5622925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FBC2C-9388-6049-AEF3-C1606676A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5750" y="2274848"/>
            <a:ext cx="2949575" cy="35941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A470E-5CA9-A545-B98E-1EFAA05E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ABCA5-3B76-9E47-892E-A475FC83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5A757-8D62-3444-9BDB-1CB584B73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09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E57A-36CB-814D-B1A5-9012A244B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3259A3-587A-6D4A-AEF8-E4225996F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235325" y="457201"/>
            <a:ext cx="5622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C1918-55BE-A644-8FDC-9E18F9A99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5750" y="2274848"/>
            <a:ext cx="2949575" cy="35941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DD8F2-DDA7-354F-9FEA-A07E773A6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10CDF-1139-2249-8F5E-3E7043CC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F2438-4A98-5A4C-9057-FC3F0CBC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31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86C1-1209-CD40-86E4-C72B7974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57BF9-8D1A-FD41-A037-BF729754D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231DA-AB5C-C240-9332-9CC3D46A8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7AB74-A3C5-CF45-A5A3-124A94D1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83F40-6572-9341-AE1A-0342450A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83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.jpg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8943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342900" rtl="0" eaLnBrk="1" latinLnBrk="0" hangingPunct="1">
        <a:spcBef>
          <a:spcPct val="0"/>
        </a:spcBef>
        <a:buNone/>
        <a:defRPr sz="3600" b="1" kern="1200">
          <a:solidFill>
            <a:srgbClr val="857437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6794E2-0939-7444-A82A-8BD5C7FA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00721"/>
            <a:ext cx="85725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6A5F8-57A3-204B-9489-10B6EA097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5750" y="1215483"/>
            <a:ext cx="8572500" cy="4596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2C088-FD5F-6E47-B5E9-B42B8CA51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750" y="581183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11/9/20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B8B9A-12D6-EA40-AB29-6918054B5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44615" y="5811838"/>
            <a:ext cx="44562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F842A-A21A-C542-88CC-30F0DD78D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00850" y="581183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32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rgbClr val="A7934B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95FB-AFDA-C24E-BDC1-87184FFF6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9196" y="1854075"/>
            <a:ext cx="5096935" cy="1938992"/>
          </a:xfrm>
          <a:prstGeom prst="rect">
            <a:avLst/>
          </a:prstGeom>
        </p:spPr>
        <p:txBody>
          <a:bodyPr wrap="square">
            <a:normAutofit fontScale="90000"/>
          </a:bodyPr>
          <a:lstStyle/>
          <a:p>
            <a:r>
              <a:rPr lang="en-US" dirty="0"/>
              <a:t>Team 55: National Firefighter Registry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66134-3B68-CA46-9583-81F439EB81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 Collaboration with CDC-NIOSH</a:t>
            </a:r>
          </a:p>
          <a:p>
            <a:r>
              <a:rPr lang="en-US" dirty="0"/>
              <a:t>11/14/2020</a:t>
            </a:r>
          </a:p>
        </p:txBody>
      </p:sp>
    </p:spTree>
    <p:extLst>
      <p:ext uri="{BB962C8B-B14F-4D97-AF65-F5344CB8AC3E}">
        <p14:creationId xmlns:p14="http://schemas.microsoft.com/office/powerpoint/2010/main" val="178787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11/14/2020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B85F-8D7B-4121-93BF-56CC81854BC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Plans for Future Weeks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7D0033C-A53F-0C43-BFBC-D2889192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215483"/>
            <a:ext cx="8572500" cy="4596355"/>
          </a:xfrm>
        </p:spPr>
        <p:txBody>
          <a:bodyPr>
            <a:normAutofit/>
          </a:bodyPr>
          <a:lstStyle/>
          <a:p>
            <a:r>
              <a:rPr lang="en-US" dirty="0"/>
              <a:t>Add support for observation resource</a:t>
            </a:r>
          </a:p>
          <a:p>
            <a:pPr lvl="1"/>
            <a:r>
              <a:rPr lang="en-US" dirty="0"/>
              <a:t>This is needed for a few fields in the worker table</a:t>
            </a:r>
          </a:p>
          <a:p>
            <a:r>
              <a:rPr lang="en-US" dirty="0"/>
              <a:t>Find more data (either from CDC, FHIR servers, or generated via </a:t>
            </a:r>
            <a:r>
              <a:rPr lang="en-US" dirty="0" err="1"/>
              <a:t>Synthea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This is needed for visualization purposes</a:t>
            </a:r>
          </a:p>
          <a:p>
            <a:r>
              <a:rPr lang="en-US" dirty="0"/>
              <a:t>Continue mapping resource elements to DB fields</a:t>
            </a:r>
          </a:p>
          <a:p>
            <a:r>
              <a:rPr lang="en-US" dirty="0"/>
              <a:t>Look into new SQL create scripts to stand up more tables (stretch goal)</a:t>
            </a:r>
          </a:p>
        </p:txBody>
      </p:sp>
    </p:spTree>
    <p:extLst>
      <p:ext uri="{BB962C8B-B14F-4D97-AF65-F5344CB8AC3E}">
        <p14:creationId xmlns:p14="http://schemas.microsoft.com/office/powerpoint/2010/main" val="201338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EBB33-D2D8-2E4B-91AC-5E9981251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55: Personnel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9814E-4064-2244-8937-DE2CB9A8BF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Team 55 Members:</a:t>
            </a:r>
          </a:p>
          <a:p>
            <a:r>
              <a:rPr lang="en-US" dirty="0"/>
              <a:t>James Davis</a:t>
            </a:r>
          </a:p>
          <a:p>
            <a:r>
              <a:rPr lang="en-US" dirty="0" err="1"/>
              <a:t>Haolong</a:t>
            </a:r>
            <a:r>
              <a:rPr lang="en-US" dirty="0"/>
              <a:t> Yan</a:t>
            </a:r>
          </a:p>
          <a:p>
            <a:r>
              <a:rPr lang="en-US" dirty="0"/>
              <a:t>Rahul </a:t>
            </a:r>
            <a:r>
              <a:rPr lang="en-US" dirty="0" err="1"/>
              <a:t>Nowlakha</a:t>
            </a:r>
            <a:endParaRPr lang="en-US" dirty="0"/>
          </a:p>
          <a:p>
            <a:r>
              <a:rPr lang="en-US" dirty="0"/>
              <a:t>Joe </a:t>
            </a:r>
            <a:r>
              <a:rPr lang="en-US" dirty="0" err="1"/>
              <a:t>Kurokawa</a:t>
            </a:r>
            <a:endParaRPr lang="en-US" dirty="0"/>
          </a:p>
          <a:p>
            <a:r>
              <a:rPr lang="en-US" dirty="0"/>
              <a:t>Traver Clifford</a:t>
            </a:r>
          </a:p>
          <a:p>
            <a:r>
              <a:rPr lang="en-US" dirty="0"/>
              <a:t>Eric </a:t>
            </a:r>
            <a:r>
              <a:rPr lang="en-US" dirty="0" err="1"/>
              <a:t>Mammoser</a:t>
            </a:r>
            <a:endParaRPr lang="en-US" baseline="30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F98DE-C1CC-624E-9CB5-306BC28821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CDC Mentors:</a:t>
            </a:r>
          </a:p>
          <a:p>
            <a:r>
              <a:rPr lang="en-US" dirty="0"/>
              <a:t>Jill Raudabaugh</a:t>
            </a:r>
          </a:p>
          <a:p>
            <a:r>
              <a:rPr lang="en-US" dirty="0"/>
              <a:t>Breanna Newton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GT Mentor:</a:t>
            </a:r>
          </a:p>
          <a:p>
            <a:r>
              <a:rPr lang="en-US" dirty="0"/>
              <a:t>Elizabeth Shivers</a:t>
            </a:r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F1109D1E-F667-0449-BEB2-529D4C2825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5750" y="5811838"/>
            <a:ext cx="2057400" cy="365125"/>
          </a:xfrm>
        </p:spPr>
        <p:txBody>
          <a:bodyPr/>
          <a:lstStyle/>
          <a:p>
            <a:r>
              <a:rPr lang="en-US" dirty="0"/>
              <a:t>11/14/2020</a:t>
            </a:r>
          </a:p>
        </p:txBody>
      </p:sp>
    </p:spTree>
    <p:extLst>
      <p:ext uri="{BB962C8B-B14F-4D97-AF65-F5344CB8AC3E}">
        <p14:creationId xmlns:p14="http://schemas.microsoft.com/office/powerpoint/2010/main" val="403314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NDJSON Update</a:t>
            </a:r>
          </a:p>
          <a:p>
            <a:r>
              <a:rPr lang="en-US" dirty="0"/>
              <a:t>DB Update</a:t>
            </a:r>
          </a:p>
          <a:p>
            <a:r>
              <a:rPr lang="en-US" dirty="0"/>
              <a:t>QA Update</a:t>
            </a:r>
          </a:p>
          <a:p>
            <a:r>
              <a:rPr lang="en-US" dirty="0"/>
              <a:t>Visualization Update</a:t>
            </a:r>
          </a:p>
          <a:p>
            <a:r>
              <a:rPr lang="en-US" dirty="0"/>
              <a:t>Project Screenshots</a:t>
            </a:r>
          </a:p>
          <a:p>
            <a:r>
              <a:rPr lang="en-US" dirty="0"/>
              <a:t>Project Plan Update</a:t>
            </a:r>
          </a:p>
          <a:p>
            <a:r>
              <a:rPr lang="en-US" dirty="0"/>
              <a:t>Project Plan Details</a:t>
            </a:r>
          </a:p>
          <a:p>
            <a:r>
              <a:rPr lang="en-US" dirty="0"/>
              <a:t>Plans for Upcoming Weeks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11/14/2020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B85F-8D7B-4121-93BF-56CC81854BC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959282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11/14/2020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B85F-8D7B-4121-93BF-56CC81854BC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NDJSON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7D0033C-A53F-0C43-BFBC-D2889192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215483"/>
            <a:ext cx="8572500" cy="4596355"/>
          </a:xfrm>
        </p:spPr>
        <p:txBody>
          <a:bodyPr/>
          <a:lstStyle/>
          <a:p>
            <a:r>
              <a:rPr lang="en-US" dirty="0"/>
              <a:t>Improved efficiency by packaging all patients into bundle and handling with single POST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86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11/14/2020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B85F-8D7B-4121-93BF-56CC81854BC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DB Creation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7D0033C-A53F-0C43-BFBC-D2889192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215483"/>
            <a:ext cx="8572500" cy="4596355"/>
          </a:xfrm>
        </p:spPr>
        <p:txBody>
          <a:bodyPr/>
          <a:lstStyle/>
          <a:p>
            <a:r>
              <a:rPr lang="en-US" dirty="0"/>
              <a:t>Stood up new tables from CDC as part of stretch goal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71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11/14/2020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B85F-8D7B-4121-93BF-56CC81854BC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DB Insertion Update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7D0033C-A53F-0C43-BFBC-D2889192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215483"/>
            <a:ext cx="8572500" cy="4596355"/>
          </a:xfrm>
        </p:spPr>
        <p:txBody>
          <a:bodyPr/>
          <a:lstStyle/>
          <a:p>
            <a:r>
              <a:rPr lang="en-US" dirty="0"/>
              <a:t>Added support for inserting XML</a:t>
            </a:r>
          </a:p>
          <a:p>
            <a:r>
              <a:rPr lang="en-US" dirty="0"/>
              <a:t>Added support for bundles (incl. NDJSON)</a:t>
            </a:r>
          </a:p>
          <a:p>
            <a:r>
              <a:rPr lang="en-US" dirty="0"/>
              <a:t>DB mapping continues</a:t>
            </a:r>
          </a:p>
          <a:p>
            <a:pPr lvl="1"/>
            <a:r>
              <a:rPr lang="en-US" dirty="0"/>
              <a:t>Discussed with CDC mentor, planning to meet again on 11/16</a:t>
            </a:r>
          </a:p>
          <a:p>
            <a:pPr lvl="1"/>
            <a:r>
              <a:rPr lang="en-US" dirty="0"/>
              <a:t>Still a few fields that need clarification from CDC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71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11/14/2020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B85F-8D7B-4121-93BF-56CC81854BC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QA Update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7D0033C-A53F-0C43-BFBC-D2889192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215483"/>
            <a:ext cx="8572500" cy="4596355"/>
          </a:xfrm>
        </p:spPr>
        <p:txBody>
          <a:bodyPr>
            <a:normAutofit/>
          </a:bodyPr>
          <a:lstStyle/>
          <a:p>
            <a:r>
              <a:rPr lang="en-US" dirty="0"/>
              <a:t>Fed back issues on some field handling for SSN and </a:t>
            </a:r>
            <a:r>
              <a:rPr lang="en-US" dirty="0" err="1"/>
              <a:t>ethnicitycode</a:t>
            </a:r>
            <a:r>
              <a:rPr lang="en-US" dirty="0"/>
              <a:t> extension</a:t>
            </a:r>
          </a:p>
          <a:p>
            <a:pPr lvl="1"/>
            <a:r>
              <a:rPr lang="en-US" dirty="0"/>
              <a:t>Both issues resolved</a:t>
            </a:r>
          </a:p>
          <a:p>
            <a:r>
              <a:rPr lang="en-US" dirty="0"/>
              <a:t>Added testcases to validate the XML and bundle DB insertion</a:t>
            </a:r>
          </a:p>
          <a:p>
            <a:r>
              <a:rPr lang="en-US" dirty="0"/>
              <a:t>Debugged and fixed issue with Unicode characters</a:t>
            </a:r>
          </a:p>
          <a:p>
            <a:pPr lvl="1"/>
            <a:r>
              <a:rPr lang="en-US" dirty="0"/>
              <a:t>Previously only supported ASCII</a:t>
            </a:r>
          </a:p>
        </p:txBody>
      </p:sp>
    </p:spTree>
    <p:extLst>
      <p:ext uri="{BB962C8B-B14F-4D97-AF65-F5344CB8AC3E}">
        <p14:creationId xmlns:p14="http://schemas.microsoft.com/office/powerpoint/2010/main" val="1878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11/14/2020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B85F-8D7B-4121-93BF-56CC81854BC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Visualization Update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7D0033C-A53F-0C43-BFBC-D2889192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215483"/>
            <a:ext cx="8572500" cy="4596355"/>
          </a:xfrm>
        </p:spPr>
        <p:txBody>
          <a:bodyPr/>
          <a:lstStyle/>
          <a:p>
            <a:r>
              <a:rPr lang="en-US" dirty="0"/>
              <a:t>Validated that we can save a workbook without data packaged</a:t>
            </a:r>
          </a:p>
          <a:p>
            <a:pPr lvl="1"/>
            <a:r>
              <a:rPr lang="en-US" dirty="0"/>
              <a:t>Prompts for login to Docker container’s SQL DB when restoring</a:t>
            </a:r>
          </a:p>
          <a:p>
            <a:pPr lvl="1"/>
            <a:r>
              <a:rPr lang="en-US" dirty="0"/>
              <a:t>Enables transfer of GUI without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75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Project Plan Update</a:t>
            </a:r>
            <a:endParaRPr lang="en-US" dirty="0"/>
          </a:p>
        </p:txBody>
      </p:sp>
      <p:sp>
        <p:nvSpPr>
          <p:cNvPr id="10" name="Date Placeholder 5">
            <a:extLst>
              <a:ext uri="{FF2B5EF4-FFF2-40B4-BE49-F238E27FC236}">
                <a16:creationId xmlns:a16="http://schemas.microsoft.com/office/drawing/2014/main" id="{D5C8633F-2DB9-7846-9636-7DEB43697D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5750" y="5811838"/>
            <a:ext cx="2057400" cy="365125"/>
          </a:xfrm>
        </p:spPr>
        <p:txBody>
          <a:bodyPr/>
          <a:lstStyle/>
          <a:p>
            <a:r>
              <a:rPr lang="en-US" dirty="0"/>
              <a:t>11/14/2020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A2A077-F0C8-D043-85C8-F7473135E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83" y="1447800"/>
            <a:ext cx="8436017" cy="415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71319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18773</TotalTime>
  <Words>288</Words>
  <Application>Microsoft Macintosh PowerPoint</Application>
  <PresentationFormat>On-screen Show (4:3)</PresentationFormat>
  <Paragraphs>78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Roboto</vt:lpstr>
      <vt:lpstr>Roboto Condensed Light</vt:lpstr>
      <vt:lpstr>Custom Design</vt:lpstr>
      <vt:lpstr>1_Custom Design</vt:lpstr>
      <vt:lpstr>Team 55: National Firefighter Registry</vt:lpstr>
      <vt:lpstr>Team 55: Personnel</vt:lpstr>
      <vt:lpstr>Agenda</vt:lpstr>
      <vt:lpstr>NDJSON</vt:lpstr>
      <vt:lpstr>DB Creation</vt:lpstr>
      <vt:lpstr>DB Insertion Update</vt:lpstr>
      <vt:lpstr>QA Update</vt:lpstr>
      <vt:lpstr>Visualization Update</vt:lpstr>
      <vt:lpstr>Project Plan Update</vt:lpstr>
      <vt:lpstr>Plans for Future Weeks</vt:lpstr>
    </vt:vector>
  </TitlesOfParts>
  <Company>Texas Instruments Incorporated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55: National Firefighter Registry</dc:title>
  <dc:creator>Davis, James</dc:creator>
  <cp:lastModifiedBy>James Davis</cp:lastModifiedBy>
  <cp:revision>100</cp:revision>
  <dcterms:created xsi:type="dcterms:W3CDTF">2020-09-20T20:34:12Z</dcterms:created>
  <dcterms:modified xsi:type="dcterms:W3CDTF">2020-11-15T15:52:31Z</dcterms:modified>
</cp:coreProperties>
</file>