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80" r:id="rId2"/>
  </p:sldMasterIdLst>
  <p:notesMasterIdLst>
    <p:notesMasterId r:id="rId11"/>
  </p:notesMasterIdLst>
  <p:sldIdLst>
    <p:sldId id="265" r:id="rId3"/>
    <p:sldId id="273" r:id="rId4"/>
    <p:sldId id="271" r:id="rId5"/>
    <p:sldId id="281" r:id="rId6"/>
    <p:sldId id="276" r:id="rId7"/>
    <p:sldId id="282" r:id="rId8"/>
    <p:sldId id="270" r:id="rId9"/>
    <p:sldId id="28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78"/>
  </p:normalViewPr>
  <p:slideViewPr>
    <p:cSldViewPr>
      <p:cViewPr varScale="1">
        <p:scale>
          <a:sx n="108" d="100"/>
          <a:sy n="108" d="100"/>
        </p:scale>
        <p:origin x="176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6EE87-228F-4F21-980B-6C7F73479856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53205-88F7-494A-B204-E8144581C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0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10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29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02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12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6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9196" y="3793068"/>
            <a:ext cx="5096935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3000" b="0" cap="none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itchFamily="2" charset="0"/>
                <a:ea typeface="Roboto Condensed Light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9197" y="333632"/>
            <a:ext cx="5096935" cy="345943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cap="none" spc="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815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A8079-4F60-D34B-96A4-C32E3C6A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865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13FC5-8FDB-D640-8F18-46D09DD7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85750" y="365125"/>
            <a:ext cx="660082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F9D1-30A5-3C44-9E01-F570121C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5DF8-E50D-1745-97C5-A23C0E5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20E1-9670-8A49-9442-60CC2307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05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762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4285" y="1215483"/>
            <a:ext cx="4211515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15483"/>
            <a:ext cx="4210050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20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1235113"/>
            <a:ext cx="42132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5750" y="2078656"/>
            <a:ext cx="4213225" cy="411100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35113"/>
            <a:ext cx="42291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78656"/>
            <a:ext cx="4229100" cy="411100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BD322-BC93-4244-92C5-7651A797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79E3B-E843-6343-9ECC-916F6A2E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D151B-D611-8446-9323-A31F430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145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6F2CA-2DD1-AF41-91EF-4D055700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35E81-A1AE-8442-89DE-148AC4F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83BD-E195-8D45-B88C-3F15BB70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85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AE419-AE08-F348-87A6-E9445B3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02ABE-49F8-8E43-8B96-1F43291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FCF-7504-9244-8529-F384A6BD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65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325" y="457201"/>
            <a:ext cx="5622925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750" y="2274848"/>
            <a:ext cx="2949575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470E-5CA9-A545-B98E-1EFAA05E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ABCA5-3B76-9E47-892E-A475FC83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A757-8D62-3444-9BDB-1CB584B7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09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35325" y="457201"/>
            <a:ext cx="5622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750" y="2274848"/>
            <a:ext cx="2949575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D8F2-DDA7-354F-9FEA-A07E773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0CDF-1139-2249-8F5E-3E7043CC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2438-4A98-5A4C-9057-FC3F0CB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3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6C1-1209-CD40-86E4-C72B7974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7BF9-8D1A-FD41-A037-BF729754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31DA-AB5C-C240-9332-9CC3D46A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AB74-A3C5-CF45-A5A3-124A94D1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3F40-6572-9341-AE1A-0342450A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83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94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342900" rtl="0" eaLnBrk="1" latinLnBrk="0" hangingPunct="1">
        <a:spcBef>
          <a:spcPct val="0"/>
        </a:spcBef>
        <a:buNone/>
        <a:defRPr sz="3600" b="1" kern="1200">
          <a:solidFill>
            <a:srgbClr val="857437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1215483"/>
            <a:ext cx="8572500" cy="4596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088-FD5F-6E47-B5E9-B42B8CA5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750" y="581183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11/27/20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B9A-12D6-EA40-AB29-6918054B5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4615" y="5811838"/>
            <a:ext cx="44562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842A-A21A-C542-88CC-30F0DD78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0850" y="581183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3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A7934B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95FB-AFDA-C24E-BDC1-87184FFF6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9196" y="1854075"/>
            <a:ext cx="5096935" cy="1938992"/>
          </a:xfrm>
          <a:prstGeom prst="rect">
            <a:avLst/>
          </a:prstGeom>
        </p:spPr>
        <p:txBody>
          <a:bodyPr wrap="square">
            <a:normAutofit fontScale="90000"/>
          </a:bodyPr>
          <a:lstStyle/>
          <a:p>
            <a:r>
              <a:rPr lang="en-US" dirty="0"/>
              <a:t>Team 55: National Firefighter Registry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66134-3B68-CA46-9583-81F439EB8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Collaboration with CDC-NIOSH</a:t>
            </a:r>
          </a:p>
          <a:p>
            <a:r>
              <a:rPr lang="en-US" dirty="0"/>
              <a:t>11/27/2020</a:t>
            </a:r>
          </a:p>
        </p:txBody>
      </p:sp>
    </p:spTree>
    <p:extLst>
      <p:ext uri="{BB962C8B-B14F-4D97-AF65-F5344CB8AC3E}">
        <p14:creationId xmlns:p14="http://schemas.microsoft.com/office/powerpoint/2010/main" val="17878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BB33-D2D8-2E4B-91AC-5E998125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55: Personnel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9814E-4064-2244-8937-DE2CB9A8BF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Team 55 Members:</a:t>
            </a:r>
          </a:p>
          <a:p>
            <a:r>
              <a:rPr lang="en-US" dirty="0"/>
              <a:t>James Davis</a:t>
            </a:r>
          </a:p>
          <a:p>
            <a:r>
              <a:rPr lang="en-US" dirty="0" err="1"/>
              <a:t>Haolong</a:t>
            </a:r>
            <a:r>
              <a:rPr lang="en-US" dirty="0"/>
              <a:t> Yan</a:t>
            </a:r>
          </a:p>
          <a:p>
            <a:r>
              <a:rPr lang="en-US" dirty="0"/>
              <a:t>Rahul </a:t>
            </a:r>
            <a:r>
              <a:rPr lang="en-US" dirty="0" err="1"/>
              <a:t>Nowlakha</a:t>
            </a:r>
            <a:endParaRPr lang="en-US" dirty="0"/>
          </a:p>
          <a:p>
            <a:r>
              <a:rPr lang="en-US" dirty="0"/>
              <a:t>Joe </a:t>
            </a:r>
            <a:r>
              <a:rPr lang="en-US" dirty="0" err="1"/>
              <a:t>Kurokawa</a:t>
            </a:r>
            <a:endParaRPr lang="en-US" dirty="0"/>
          </a:p>
          <a:p>
            <a:r>
              <a:rPr lang="en-US" dirty="0"/>
              <a:t>Traver Clifford</a:t>
            </a:r>
          </a:p>
          <a:p>
            <a:r>
              <a:rPr lang="en-US" dirty="0"/>
              <a:t>Eric </a:t>
            </a:r>
            <a:r>
              <a:rPr lang="en-US" dirty="0" err="1"/>
              <a:t>Mammoser</a:t>
            </a:r>
            <a:endParaRPr lang="en-US" baseline="30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F98DE-C1CC-624E-9CB5-306BC28821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CDC Mentors:</a:t>
            </a:r>
          </a:p>
          <a:p>
            <a:r>
              <a:rPr lang="en-US" dirty="0"/>
              <a:t>Jill Raudabaugh</a:t>
            </a:r>
          </a:p>
          <a:p>
            <a:r>
              <a:rPr lang="en-US" dirty="0"/>
              <a:t>Breanna Newton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GT Mentor:</a:t>
            </a:r>
          </a:p>
          <a:p>
            <a:r>
              <a:rPr lang="en-US" dirty="0"/>
              <a:t>Elizabeth Shivers</a:t>
            </a: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1109D1E-F667-0449-BEB2-529D4C28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5750" y="5811838"/>
            <a:ext cx="2057400" cy="365125"/>
          </a:xfrm>
        </p:spPr>
        <p:txBody>
          <a:bodyPr/>
          <a:lstStyle/>
          <a:p>
            <a:r>
              <a:rPr lang="en-US" dirty="0"/>
              <a:t>11/27/2020</a:t>
            </a:r>
          </a:p>
        </p:txBody>
      </p:sp>
    </p:spTree>
    <p:extLst>
      <p:ext uri="{BB962C8B-B14F-4D97-AF65-F5344CB8AC3E}">
        <p14:creationId xmlns:p14="http://schemas.microsoft.com/office/powerpoint/2010/main" val="403314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DB Update</a:t>
            </a:r>
          </a:p>
          <a:p>
            <a:r>
              <a:rPr lang="en-US" dirty="0"/>
              <a:t>QA Update</a:t>
            </a:r>
          </a:p>
          <a:p>
            <a:r>
              <a:rPr lang="en-US" dirty="0"/>
              <a:t>Documentation Update</a:t>
            </a:r>
          </a:p>
          <a:p>
            <a:r>
              <a:rPr lang="en-US" dirty="0"/>
              <a:t>Project Plan Update</a:t>
            </a:r>
          </a:p>
          <a:p>
            <a:r>
              <a:rPr lang="en-US" dirty="0"/>
              <a:t>Plans for Upcoming Week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11/27/2020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95928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11/14/2020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DB Insertion Update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7D0033C-A53F-0C43-BFBC-D2889192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5483"/>
            <a:ext cx="8572500" cy="4596355"/>
          </a:xfrm>
        </p:spPr>
        <p:txBody>
          <a:bodyPr/>
          <a:lstStyle/>
          <a:p>
            <a:r>
              <a:rPr lang="en-US" dirty="0"/>
              <a:t>Added support for Observation to populate cancer diagnosis</a:t>
            </a:r>
          </a:p>
          <a:p>
            <a:r>
              <a:rPr lang="en-US" dirty="0"/>
              <a:t>Finished up the last of the fields to populate per our discussion with CDC</a:t>
            </a:r>
          </a:p>
          <a:p>
            <a:r>
              <a:rPr lang="en-US" dirty="0"/>
              <a:t>All development tasks completed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1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11/27/2020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QA Update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7D0033C-A53F-0C43-BFBC-D2889192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5483"/>
            <a:ext cx="8572500" cy="4596355"/>
          </a:xfrm>
        </p:spPr>
        <p:txBody>
          <a:bodyPr>
            <a:normAutofit/>
          </a:bodyPr>
          <a:lstStyle/>
          <a:p>
            <a:r>
              <a:rPr lang="en-US" dirty="0"/>
              <a:t>Added testcases for Observation</a:t>
            </a:r>
          </a:p>
          <a:p>
            <a:r>
              <a:rPr lang="en-US" dirty="0"/>
              <a:t>All testcases passing</a:t>
            </a:r>
          </a:p>
          <a:p>
            <a:r>
              <a:rPr lang="en-US" dirty="0"/>
              <a:t>QA complete</a:t>
            </a:r>
          </a:p>
        </p:txBody>
      </p:sp>
    </p:spTree>
    <p:extLst>
      <p:ext uri="{BB962C8B-B14F-4D97-AF65-F5344CB8AC3E}">
        <p14:creationId xmlns:p14="http://schemas.microsoft.com/office/powerpoint/2010/main" val="1878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11/27/2020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Documentation Update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7D0033C-A53F-0C43-BFBC-D2889192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5483"/>
            <a:ext cx="8572500" cy="4596355"/>
          </a:xfrm>
        </p:spPr>
        <p:txBody>
          <a:bodyPr/>
          <a:lstStyle/>
          <a:p>
            <a:r>
              <a:rPr lang="en-US" dirty="0"/>
              <a:t>Created manual for delivery to CDC</a:t>
            </a:r>
          </a:p>
          <a:p>
            <a:r>
              <a:rPr lang="en-US" dirty="0"/>
              <a:t>Started process of cleaning/commenting code for code walkthrough and final delivery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5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Project Plan Update</a:t>
            </a:r>
            <a:endParaRPr lang="en-US" dirty="0"/>
          </a:p>
        </p:txBody>
      </p:sp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D5C8633F-2DB9-7846-9636-7DEB4369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5750" y="5811838"/>
            <a:ext cx="2057400" cy="365125"/>
          </a:xfrm>
        </p:spPr>
        <p:txBody>
          <a:bodyPr/>
          <a:lstStyle/>
          <a:p>
            <a:r>
              <a:rPr lang="en-US" dirty="0"/>
              <a:t>11/27/2020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A1894E-6AB1-F34B-8AC2-F6A229902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295400"/>
            <a:ext cx="8572500" cy="422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1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11/27/2020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Plans for Upcoming Week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7D0033C-A53F-0C43-BFBC-D2889192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5483"/>
            <a:ext cx="8572500" cy="4596355"/>
          </a:xfrm>
        </p:spPr>
        <p:txBody>
          <a:bodyPr/>
          <a:lstStyle/>
          <a:p>
            <a:r>
              <a:rPr lang="en-US" dirty="0"/>
              <a:t>Finish code commenting and refactoring</a:t>
            </a:r>
          </a:p>
          <a:p>
            <a:r>
              <a:rPr lang="en-US" dirty="0"/>
              <a:t>Final demonstration and code-walkthrough with the CDC</a:t>
            </a:r>
          </a:p>
          <a:p>
            <a:r>
              <a:rPr lang="en-US" dirty="0"/>
              <a:t>Finish documentation and demonstration for final deliverable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5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19171</TotalTime>
  <Words>162</Words>
  <Application>Microsoft Macintosh PowerPoint</Application>
  <PresentationFormat>On-screen Show (4:3)</PresentationFormat>
  <Paragraphs>57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Roboto</vt:lpstr>
      <vt:lpstr>Roboto Condensed Light</vt:lpstr>
      <vt:lpstr>Custom Design</vt:lpstr>
      <vt:lpstr>1_Custom Design</vt:lpstr>
      <vt:lpstr>Team 55: National Firefighter Registry</vt:lpstr>
      <vt:lpstr>Team 55: Personnel</vt:lpstr>
      <vt:lpstr>Agenda</vt:lpstr>
      <vt:lpstr>DB Insertion Update</vt:lpstr>
      <vt:lpstr>QA Update</vt:lpstr>
      <vt:lpstr>Documentation Update</vt:lpstr>
      <vt:lpstr>Project Plan Update</vt:lpstr>
      <vt:lpstr>Plans for Upcoming Week</vt:lpstr>
    </vt:vector>
  </TitlesOfParts>
  <Company>Texas Instruments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55: National Firefighter Registry</dc:title>
  <dc:creator>Davis, James</dc:creator>
  <cp:lastModifiedBy>James Davis</cp:lastModifiedBy>
  <cp:revision>109</cp:revision>
  <dcterms:created xsi:type="dcterms:W3CDTF">2020-09-20T20:34:12Z</dcterms:created>
  <dcterms:modified xsi:type="dcterms:W3CDTF">2020-11-28T01:59:04Z</dcterms:modified>
</cp:coreProperties>
</file>