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1"/>
  </p:notesMasterIdLst>
  <p:sldIdLst>
    <p:sldId id="265" r:id="rId3"/>
    <p:sldId id="272" r:id="rId4"/>
    <p:sldId id="271" r:id="rId5"/>
    <p:sldId id="261" r:id="rId6"/>
    <p:sldId id="262" r:id="rId7"/>
    <p:sldId id="264" r:id="rId8"/>
    <p:sldId id="263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Health</a:t>
            </a:r>
            <a:r>
              <a:rPr lang="en-US" baseline="0" dirty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09/20/2020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6F6F5-1DFB-7642-B61F-E870CAA24588}"/>
              </a:ext>
            </a:extLst>
          </p:cNvPr>
          <p:cNvSpPr/>
          <p:nvPr/>
        </p:nvSpPr>
        <p:spPr>
          <a:xfrm>
            <a:off x="1967891" y="3124200"/>
            <a:ext cx="5118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youtu.be</a:t>
            </a:r>
            <a:r>
              <a:rPr lang="en-US" sz="2800" dirty="0"/>
              <a:t>/v2Z4LHAFDTk</a:t>
            </a:r>
          </a:p>
        </p:txBody>
      </p:sp>
    </p:spTree>
    <p:extLst>
      <p:ext uri="{BB962C8B-B14F-4D97-AF65-F5344CB8AC3E}">
        <p14:creationId xmlns:p14="http://schemas.microsoft.com/office/powerpoint/2010/main" val="13126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Behind the National Firefighter Registry</a:t>
            </a:r>
          </a:p>
          <a:p>
            <a:r>
              <a:rPr lang="en-US" dirty="0"/>
              <a:t>Scope of National Firefighter Registry</a:t>
            </a:r>
          </a:p>
          <a:p>
            <a:r>
              <a:rPr lang="en-US" dirty="0"/>
              <a:t>Our Role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/>
              <a:t>Project Plan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Firefighters at higher risk for various cancers, respiratory conditions, etc.</a:t>
            </a:r>
          </a:p>
          <a:p>
            <a:r>
              <a:rPr lang="en-US" dirty="0"/>
              <a:t>Limited information on long-term health of firefighters</a:t>
            </a:r>
          </a:p>
          <a:p>
            <a:r>
              <a:rPr lang="en-US" dirty="0"/>
              <a:t>Need for long-term medical information and inclusion of women and minorities</a:t>
            </a:r>
          </a:p>
          <a:p>
            <a:r>
              <a:rPr lang="en-US" dirty="0"/>
              <a:t>Creation spurred by passing of Firefighter Cancer Registry Act of 2018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create the National Firefighter Registry?</a:t>
            </a:r>
          </a:p>
        </p:txBody>
      </p:sp>
    </p:spTree>
    <p:extLst>
      <p:ext uri="{BB962C8B-B14F-4D97-AF65-F5344CB8AC3E}">
        <p14:creationId xmlns:p14="http://schemas.microsoft.com/office/powerpoint/2010/main" val="7545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CDC project to track health information of firefighters to analyze cancer trends</a:t>
            </a:r>
          </a:p>
          <a:p>
            <a:r>
              <a:rPr lang="en-US" dirty="0"/>
              <a:t>Enrollment is on a volunteer basis</a:t>
            </a:r>
          </a:p>
          <a:p>
            <a:r>
              <a:rPr lang="en-US" dirty="0"/>
              <a:t>Goal is &gt;200,000 firefighters enrolled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Firefighter Registry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3505200"/>
            <a:ext cx="4246563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65982" y="5867400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https://www.cdc.gov/niosh/firefighters/registry.html</a:t>
            </a:r>
          </a:p>
        </p:txBody>
      </p:sp>
    </p:spTree>
    <p:extLst>
      <p:ext uri="{BB962C8B-B14F-4D97-AF65-F5344CB8AC3E}">
        <p14:creationId xmlns:p14="http://schemas.microsoft.com/office/powerpoint/2010/main" val="37246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NFIRS casualty form not FHIR compatible</a:t>
            </a:r>
          </a:p>
          <a:p>
            <a:r>
              <a:rPr lang="en-US" dirty="0"/>
              <a:t>Goal: Accept JSON/XML FHIR resources, validate, and insert into SQL database</a:t>
            </a:r>
          </a:p>
          <a:p>
            <a:r>
              <a:rPr lang="en-US" dirty="0"/>
              <a:t>Add visualization capabilities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444607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53340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Source: NFIRS Reference Guide (2015) pp. 182</a:t>
            </a:r>
          </a:p>
        </p:txBody>
      </p:sp>
    </p:spTree>
    <p:extLst>
      <p:ext uri="{BB962C8B-B14F-4D97-AF65-F5344CB8AC3E}">
        <p14:creationId xmlns:p14="http://schemas.microsoft.com/office/powerpoint/2010/main" val="19103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2052" name="Picture 4" descr="https://github.gatech.edu/raw/gt-cs6440-hit-fall2020/National-Firefighter-Registry/master/Architectural_Diagram.PNG?token=AAAEHKTRXRXTP76KWMLOP6K7O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47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96213" cy="453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207</Words>
  <Application>Microsoft Macintosh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Presentation Link</vt:lpstr>
      <vt:lpstr>Agenda</vt:lpstr>
      <vt:lpstr>Why create the National Firefighter Registry?</vt:lpstr>
      <vt:lpstr>National Firefighter Registry</vt:lpstr>
      <vt:lpstr>Our Role</vt:lpstr>
      <vt:lpstr>Solution Architecture</vt:lpstr>
      <vt:lpstr>Project Plan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38</cp:revision>
  <dcterms:created xsi:type="dcterms:W3CDTF">2020-09-20T20:34:12Z</dcterms:created>
  <dcterms:modified xsi:type="dcterms:W3CDTF">2020-09-22T21:07:04Z</dcterms:modified>
</cp:coreProperties>
</file>