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80" r:id="rId2"/>
  </p:sldMasterIdLst>
  <p:notesMasterIdLst>
    <p:notesMasterId r:id="rId12"/>
  </p:notesMasterIdLst>
  <p:sldIdLst>
    <p:sldId id="265" r:id="rId3"/>
    <p:sldId id="283" r:id="rId4"/>
    <p:sldId id="273" r:id="rId5"/>
    <p:sldId id="271" r:id="rId6"/>
    <p:sldId id="263" r:id="rId7"/>
    <p:sldId id="281" r:id="rId8"/>
    <p:sldId id="276" r:id="rId9"/>
    <p:sldId id="282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86"/>
  </p:normalViewPr>
  <p:slideViewPr>
    <p:cSldViewPr>
      <p:cViewPr varScale="1">
        <p:scale>
          <a:sx n="109" d="100"/>
          <a:sy n="109" d="100"/>
        </p:scale>
        <p:origin x="172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6EE87-228F-4F21-980B-6C7F73479856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53205-88F7-494A-B204-E8144581C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0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16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10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29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02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12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9196" y="3793068"/>
            <a:ext cx="5096935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3000" b="0" cap="none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itchFamily="2" charset="0"/>
                <a:ea typeface="Roboto Condensed Light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9197" y="333632"/>
            <a:ext cx="5096935" cy="34594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cap="none" spc="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815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865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85750" y="365125"/>
            <a:ext cx="660082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05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762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4285" y="1215483"/>
            <a:ext cx="4211515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15483"/>
            <a:ext cx="4210050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20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235113"/>
            <a:ext cx="42132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5750" y="2078656"/>
            <a:ext cx="4213225" cy="411100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35113"/>
            <a:ext cx="42291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78656"/>
            <a:ext cx="4229100" cy="411100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145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5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65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325" y="457201"/>
            <a:ext cx="5622925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750" y="2274848"/>
            <a:ext cx="2949575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09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35325" y="457201"/>
            <a:ext cx="5622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750" y="2274848"/>
            <a:ext cx="2949575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3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83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94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215483"/>
            <a:ext cx="8572500" cy="459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750" y="581183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11/9/20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4615" y="5811838"/>
            <a:ext cx="44562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0850" y="581183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3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7934B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nYhgNS4fXw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95FB-AFDA-C24E-BDC1-87184FFF6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9196" y="1854075"/>
            <a:ext cx="5096935" cy="1938992"/>
          </a:xfrm>
          <a:prstGeom prst="rect">
            <a:avLst/>
          </a:prstGeom>
        </p:spPr>
        <p:txBody>
          <a:bodyPr wrap="square">
            <a:normAutofit fontScale="90000"/>
          </a:bodyPr>
          <a:lstStyle/>
          <a:p>
            <a:r>
              <a:rPr lang="en-US" dirty="0"/>
              <a:t>Team 55: National Firefighter Registry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66134-3B68-CA46-9583-81F439EB8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Collaboration with CDC-NIOSH</a:t>
            </a:r>
          </a:p>
          <a:p>
            <a:r>
              <a:rPr lang="en-US" dirty="0"/>
              <a:t>11/14/2020</a:t>
            </a:r>
          </a:p>
        </p:txBody>
      </p:sp>
    </p:spTree>
    <p:extLst>
      <p:ext uri="{BB962C8B-B14F-4D97-AF65-F5344CB8AC3E}">
        <p14:creationId xmlns:p14="http://schemas.microsoft.com/office/powerpoint/2010/main" val="17878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11/14/2020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Link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36F6F5-1DFB-7642-B61F-E870CAA24588}"/>
              </a:ext>
            </a:extLst>
          </p:cNvPr>
          <p:cNvSpPr/>
          <p:nvPr/>
        </p:nvSpPr>
        <p:spPr>
          <a:xfrm>
            <a:off x="1931766" y="3124200"/>
            <a:ext cx="5078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2"/>
              </a:rPr>
              <a:t>https://youtu.be/nYhgNS4fXwg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451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BB33-D2D8-2E4B-91AC-5E998125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55: Personnel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9814E-4064-2244-8937-DE2CB9A8BF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Team 55 Members:</a:t>
            </a:r>
          </a:p>
          <a:p>
            <a:r>
              <a:rPr lang="en-US" dirty="0"/>
              <a:t>James Davis</a:t>
            </a:r>
          </a:p>
          <a:p>
            <a:r>
              <a:rPr lang="en-US" dirty="0" err="1"/>
              <a:t>Haolong</a:t>
            </a:r>
            <a:r>
              <a:rPr lang="en-US" dirty="0"/>
              <a:t> Yan</a:t>
            </a:r>
          </a:p>
          <a:p>
            <a:r>
              <a:rPr lang="en-US" dirty="0"/>
              <a:t>Rahul </a:t>
            </a:r>
            <a:r>
              <a:rPr lang="en-US" dirty="0" err="1"/>
              <a:t>Nowlakha</a:t>
            </a:r>
            <a:endParaRPr lang="en-US" dirty="0"/>
          </a:p>
          <a:p>
            <a:r>
              <a:rPr lang="en-US" dirty="0"/>
              <a:t>Joe </a:t>
            </a:r>
            <a:r>
              <a:rPr lang="en-US" dirty="0" err="1"/>
              <a:t>Kurokawa</a:t>
            </a:r>
            <a:endParaRPr lang="en-US" dirty="0"/>
          </a:p>
          <a:p>
            <a:r>
              <a:rPr lang="en-US" dirty="0"/>
              <a:t>Traver Clifford</a:t>
            </a:r>
          </a:p>
          <a:p>
            <a:r>
              <a:rPr lang="en-US" dirty="0"/>
              <a:t>Eric </a:t>
            </a:r>
            <a:r>
              <a:rPr lang="en-US" dirty="0" err="1"/>
              <a:t>Mammoser</a:t>
            </a:r>
            <a:endParaRPr lang="en-US" baseline="30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F98DE-C1CC-624E-9CB5-306BC28821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CDC Mentors:</a:t>
            </a:r>
          </a:p>
          <a:p>
            <a:r>
              <a:rPr lang="en-US" dirty="0"/>
              <a:t>Jill Raudabaugh</a:t>
            </a:r>
          </a:p>
          <a:p>
            <a:r>
              <a:rPr lang="en-US" dirty="0"/>
              <a:t>Breanna Newton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GT Mentor:</a:t>
            </a:r>
          </a:p>
          <a:p>
            <a:r>
              <a:rPr lang="en-US" dirty="0"/>
              <a:t>Elizabeth Shivers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1109D1E-F667-0449-BEB2-529D4C28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5750" y="5811838"/>
            <a:ext cx="2057400" cy="365125"/>
          </a:xfrm>
        </p:spPr>
        <p:txBody>
          <a:bodyPr/>
          <a:lstStyle/>
          <a:p>
            <a:r>
              <a:rPr lang="en-US" dirty="0"/>
              <a:t>11/14/2020</a:t>
            </a:r>
          </a:p>
        </p:txBody>
      </p:sp>
    </p:spTree>
    <p:extLst>
      <p:ext uri="{BB962C8B-B14F-4D97-AF65-F5344CB8AC3E}">
        <p14:creationId xmlns:p14="http://schemas.microsoft.com/office/powerpoint/2010/main" val="403314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NDJSON Update</a:t>
            </a:r>
          </a:p>
          <a:p>
            <a:r>
              <a:rPr lang="en-US" dirty="0"/>
              <a:t>DB Update</a:t>
            </a:r>
          </a:p>
          <a:p>
            <a:r>
              <a:rPr lang="en-US" dirty="0"/>
              <a:t>QA Update</a:t>
            </a:r>
          </a:p>
          <a:p>
            <a:r>
              <a:rPr lang="en-US" dirty="0"/>
              <a:t>Visualization Update</a:t>
            </a:r>
          </a:p>
          <a:p>
            <a:r>
              <a:rPr lang="en-US" dirty="0"/>
              <a:t>Project Demo</a:t>
            </a:r>
          </a:p>
          <a:p>
            <a:r>
              <a:rPr lang="en-US" dirty="0"/>
              <a:t>Project Plan Update</a:t>
            </a:r>
          </a:p>
          <a:p>
            <a:r>
              <a:rPr lang="en-US" dirty="0"/>
              <a:t>Plans for Upcoming Weeks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11/14/2020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5928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11/14/2020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NDJSON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7D0033C-A53F-0C43-BFBC-D2889192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5483"/>
            <a:ext cx="8572500" cy="4596355"/>
          </a:xfrm>
        </p:spPr>
        <p:txBody>
          <a:bodyPr/>
          <a:lstStyle/>
          <a:p>
            <a:r>
              <a:rPr lang="en-US" dirty="0"/>
              <a:t>Improved efficiency by packaging all patients into bundle and handling with single POST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6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11/14/2020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DB Insertion Update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7D0033C-A53F-0C43-BFBC-D2889192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5483"/>
            <a:ext cx="8572500" cy="4596355"/>
          </a:xfrm>
        </p:spPr>
        <p:txBody>
          <a:bodyPr/>
          <a:lstStyle/>
          <a:p>
            <a:r>
              <a:rPr lang="en-US" dirty="0"/>
              <a:t>Added support for inserting XML</a:t>
            </a:r>
          </a:p>
          <a:p>
            <a:r>
              <a:rPr lang="en-US" dirty="0"/>
              <a:t>Added support for bundles (incl. NDJSON)</a:t>
            </a:r>
          </a:p>
          <a:p>
            <a:r>
              <a:rPr lang="en-US" dirty="0"/>
              <a:t>DB mapping continues</a:t>
            </a:r>
          </a:p>
          <a:p>
            <a:pPr lvl="1"/>
            <a:r>
              <a:rPr lang="en-US" dirty="0"/>
              <a:t>Discussed with CDC mentor, planning to meet again on 11/16</a:t>
            </a:r>
          </a:p>
          <a:p>
            <a:pPr lvl="1"/>
            <a:r>
              <a:rPr lang="en-US" dirty="0"/>
              <a:t>Still a few fields that need clarification from CDC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1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11/14/2020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QA Update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7D0033C-A53F-0C43-BFBC-D2889192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5483"/>
            <a:ext cx="8572500" cy="4596355"/>
          </a:xfrm>
        </p:spPr>
        <p:txBody>
          <a:bodyPr>
            <a:normAutofit/>
          </a:bodyPr>
          <a:lstStyle/>
          <a:p>
            <a:r>
              <a:rPr lang="en-US" dirty="0"/>
              <a:t>Fed back issues on some field handling for SSN and </a:t>
            </a:r>
            <a:r>
              <a:rPr lang="en-US" dirty="0" err="1"/>
              <a:t>ethnicitycode</a:t>
            </a:r>
            <a:r>
              <a:rPr lang="en-US" dirty="0"/>
              <a:t> extension</a:t>
            </a:r>
          </a:p>
          <a:p>
            <a:pPr lvl="1"/>
            <a:r>
              <a:rPr lang="en-US" dirty="0"/>
              <a:t>Both issues resolved</a:t>
            </a:r>
          </a:p>
          <a:p>
            <a:r>
              <a:rPr lang="en-US" dirty="0"/>
              <a:t>Added testcases to validate the XML and bundle DB insertion</a:t>
            </a:r>
          </a:p>
          <a:p>
            <a:r>
              <a:rPr lang="en-US" dirty="0"/>
              <a:t>Debugged and fixed issue with Unicode characters</a:t>
            </a:r>
          </a:p>
          <a:p>
            <a:pPr lvl="1"/>
            <a:r>
              <a:rPr lang="en-US" dirty="0"/>
              <a:t>Previously only supported ASCII</a:t>
            </a:r>
          </a:p>
        </p:txBody>
      </p:sp>
    </p:spTree>
    <p:extLst>
      <p:ext uri="{BB962C8B-B14F-4D97-AF65-F5344CB8AC3E}">
        <p14:creationId xmlns:p14="http://schemas.microsoft.com/office/powerpoint/2010/main" val="1878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11/14/2020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Visualization Update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7D0033C-A53F-0C43-BFBC-D2889192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5483"/>
            <a:ext cx="8572500" cy="4596355"/>
          </a:xfrm>
        </p:spPr>
        <p:txBody>
          <a:bodyPr/>
          <a:lstStyle/>
          <a:p>
            <a:r>
              <a:rPr lang="en-US" dirty="0"/>
              <a:t>Validated that we can save a workbook without data packaged</a:t>
            </a:r>
          </a:p>
          <a:p>
            <a:pPr lvl="1"/>
            <a:r>
              <a:rPr lang="en-US" dirty="0"/>
              <a:t>Prompts for login to Docker container’s SQL DB when restoring</a:t>
            </a:r>
          </a:p>
          <a:p>
            <a:pPr lvl="1"/>
            <a:r>
              <a:rPr lang="en-US" dirty="0"/>
              <a:t>Enables transfer of GUI without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5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Project Plan Update</a:t>
            </a:r>
            <a:endParaRPr lang="en-US" dirty="0"/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D5C8633F-2DB9-7846-9636-7DEB4369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5750" y="5811838"/>
            <a:ext cx="2057400" cy="365125"/>
          </a:xfrm>
        </p:spPr>
        <p:txBody>
          <a:bodyPr/>
          <a:lstStyle/>
          <a:p>
            <a:r>
              <a:rPr lang="en-US" dirty="0"/>
              <a:t>11/14/2020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2A077-F0C8-D043-85C8-F7473135E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83" y="1447800"/>
            <a:ext cx="8436017" cy="415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131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19164</TotalTime>
  <Words>213</Words>
  <Application>Microsoft Macintosh PowerPoint</Application>
  <PresentationFormat>On-screen Show (4:3)</PresentationFormat>
  <Paragraphs>66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Roboto</vt:lpstr>
      <vt:lpstr>Roboto Condensed Light</vt:lpstr>
      <vt:lpstr>Custom Design</vt:lpstr>
      <vt:lpstr>1_Custom Design</vt:lpstr>
      <vt:lpstr>Team 55: National Firefighter Registry</vt:lpstr>
      <vt:lpstr>Presentation Link</vt:lpstr>
      <vt:lpstr>Team 55: Personnel</vt:lpstr>
      <vt:lpstr>Agenda</vt:lpstr>
      <vt:lpstr>NDJSON</vt:lpstr>
      <vt:lpstr>DB Insertion Update</vt:lpstr>
      <vt:lpstr>QA Update</vt:lpstr>
      <vt:lpstr>Visualization Update</vt:lpstr>
      <vt:lpstr>Project Plan Update</vt:lpstr>
    </vt:vector>
  </TitlesOfParts>
  <Company>Texas Instruments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55: National Firefighter Registry</dc:title>
  <dc:creator>Davis, James</dc:creator>
  <cp:lastModifiedBy>James Davis</cp:lastModifiedBy>
  <cp:revision>105</cp:revision>
  <dcterms:created xsi:type="dcterms:W3CDTF">2020-09-20T20:34:12Z</dcterms:created>
  <dcterms:modified xsi:type="dcterms:W3CDTF">2020-11-15T22:23:48Z</dcterms:modified>
</cp:coreProperties>
</file>