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0" r:id="rId2"/>
  </p:sldMasterIdLst>
  <p:notesMasterIdLst>
    <p:notesMasterId r:id="rId12"/>
  </p:notesMasterIdLst>
  <p:sldIdLst>
    <p:sldId id="265" r:id="rId3"/>
    <p:sldId id="272" r:id="rId4"/>
    <p:sldId id="273" r:id="rId5"/>
    <p:sldId id="271" r:id="rId6"/>
    <p:sldId id="261" r:id="rId7"/>
    <p:sldId id="262" r:id="rId8"/>
    <p:sldId id="264" r:id="rId9"/>
    <p:sldId id="263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6EE87-228F-4F21-980B-6C7F73479856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53205-88F7-494A-B204-E8144581C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0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References:</a:t>
            </a:r>
          </a:p>
          <a:p>
            <a:r>
              <a:rPr lang="en-US" dirty="0"/>
              <a:t>Health</a:t>
            </a:r>
            <a:r>
              <a:rPr lang="en-US" baseline="0" dirty="0"/>
              <a:t> risks: https://www.cdc.gov/niosh/firefighters/health.html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53205-88F7-494A-B204-E8144581CA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9196" y="3793068"/>
            <a:ext cx="5096935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 Light" pitchFamily="2" charset="0"/>
                <a:ea typeface="Roboto Condensed Light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7" y="333632"/>
            <a:ext cx="5096935" cy="345943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cap="none" spc="0" baseline="0">
                <a:solidFill>
                  <a:srgbClr val="A7934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15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865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85750" y="365125"/>
            <a:ext cx="66008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05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762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4285" y="1215483"/>
            <a:ext cx="4211515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5483"/>
            <a:ext cx="4210050" cy="49614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0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35113"/>
            <a:ext cx="42132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750" y="2078656"/>
            <a:ext cx="4213225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35113"/>
            <a:ext cx="42291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78656"/>
            <a:ext cx="4229100" cy="411100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45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5325" y="457201"/>
            <a:ext cx="5622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750" y="2274848"/>
            <a:ext cx="2949575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83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9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0721"/>
            <a:ext cx="85725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215483"/>
            <a:ext cx="8572500" cy="459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7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16554A5-B4DD-7045-B047-B7DA6D1E70A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9/22/20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4615" y="5811838"/>
            <a:ext cx="4456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0850" y="581183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E678206-0642-9F48-9727-6B519CB285F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3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95FB-AFDA-C24E-BDC1-87184FFF6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196" y="1854075"/>
            <a:ext cx="5096935" cy="1938992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r>
              <a:rPr lang="en-US" dirty="0"/>
              <a:t>Team 55: National Firefighter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66134-3B68-CA46-9583-81F439EB8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Collaboration with CDC-NIOSH</a:t>
            </a:r>
          </a:p>
          <a:p>
            <a:r>
              <a:rPr lang="en-US" dirty="0"/>
              <a:t>09/20/2020</a:t>
            </a:r>
          </a:p>
        </p:txBody>
      </p:sp>
    </p:spTree>
    <p:extLst>
      <p:ext uri="{BB962C8B-B14F-4D97-AF65-F5344CB8AC3E}">
        <p14:creationId xmlns:p14="http://schemas.microsoft.com/office/powerpoint/2010/main" val="1787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9/20/2020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Link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36F6F5-1DFB-7642-B61F-E870CAA24588}"/>
              </a:ext>
            </a:extLst>
          </p:cNvPr>
          <p:cNvSpPr/>
          <p:nvPr/>
        </p:nvSpPr>
        <p:spPr>
          <a:xfrm>
            <a:off x="1967891" y="3124200"/>
            <a:ext cx="5118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youtu.be</a:t>
            </a:r>
            <a:r>
              <a:rPr lang="en-US" sz="2800" dirty="0"/>
              <a:t>/v2Z4LHAFDTk</a:t>
            </a:r>
          </a:p>
        </p:txBody>
      </p:sp>
    </p:spTree>
    <p:extLst>
      <p:ext uri="{BB962C8B-B14F-4D97-AF65-F5344CB8AC3E}">
        <p14:creationId xmlns:p14="http://schemas.microsoft.com/office/powerpoint/2010/main" val="13126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BB33-D2D8-2E4B-91AC-5E998125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55: 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814E-4064-2244-8937-DE2CB9A8BF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55 Members:</a:t>
            </a:r>
          </a:p>
          <a:p>
            <a:r>
              <a:rPr lang="en-US" dirty="0"/>
              <a:t>James Davis</a:t>
            </a:r>
          </a:p>
          <a:p>
            <a:r>
              <a:rPr lang="en-US" dirty="0" err="1"/>
              <a:t>Haolong</a:t>
            </a:r>
            <a:r>
              <a:rPr lang="en-US" dirty="0"/>
              <a:t> Yan</a:t>
            </a:r>
          </a:p>
          <a:p>
            <a:r>
              <a:rPr lang="en-US" dirty="0"/>
              <a:t>Rahul </a:t>
            </a:r>
            <a:r>
              <a:rPr lang="en-US" dirty="0" err="1"/>
              <a:t>Nowlakha</a:t>
            </a:r>
            <a:endParaRPr lang="en-US" dirty="0"/>
          </a:p>
          <a:p>
            <a:r>
              <a:rPr lang="en-US" dirty="0"/>
              <a:t>Joe </a:t>
            </a:r>
            <a:r>
              <a:rPr lang="en-US" dirty="0" err="1"/>
              <a:t>Kurokawa</a:t>
            </a:r>
            <a:endParaRPr lang="en-US" dirty="0"/>
          </a:p>
          <a:p>
            <a:r>
              <a:rPr lang="en-US" dirty="0"/>
              <a:t>Traver Clifford</a:t>
            </a:r>
          </a:p>
          <a:p>
            <a:r>
              <a:rPr lang="en-US" dirty="0"/>
              <a:t>Michael Rojas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F98DE-C1CC-624E-9CB5-306BC2882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CDC Mentors:</a:t>
            </a:r>
          </a:p>
          <a:p>
            <a:r>
              <a:rPr lang="en-US" dirty="0"/>
              <a:t>Jill Raudabaugh</a:t>
            </a:r>
          </a:p>
          <a:p>
            <a:r>
              <a:rPr lang="en-US" dirty="0"/>
              <a:t>Breanna Newton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GT Mentor:</a:t>
            </a:r>
          </a:p>
          <a:p>
            <a:r>
              <a:rPr lang="en-US" dirty="0"/>
              <a:t>Elizabeth Shivers</a:t>
            </a:r>
          </a:p>
        </p:txBody>
      </p:sp>
    </p:spTree>
    <p:extLst>
      <p:ext uri="{BB962C8B-B14F-4D97-AF65-F5344CB8AC3E}">
        <p14:creationId xmlns:p14="http://schemas.microsoft.com/office/powerpoint/2010/main" val="403314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Behind the National Firefighter Registry</a:t>
            </a:r>
          </a:p>
          <a:p>
            <a:r>
              <a:rPr lang="en-US" dirty="0"/>
              <a:t>Scope of National Firefighter Registry</a:t>
            </a:r>
          </a:p>
          <a:p>
            <a:r>
              <a:rPr lang="en-US" dirty="0"/>
              <a:t>Our Role</a:t>
            </a:r>
          </a:p>
          <a:p>
            <a:r>
              <a:rPr lang="en-US" dirty="0"/>
              <a:t>Solution Architecture</a:t>
            </a:r>
          </a:p>
          <a:p>
            <a:r>
              <a:rPr lang="en-US" dirty="0"/>
              <a:t>Project Plan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09/20/2020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592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Firefighters at higher risk for various cancers, respiratory conditions, etc.</a:t>
            </a:r>
          </a:p>
          <a:p>
            <a:r>
              <a:rPr lang="en-US" dirty="0"/>
              <a:t>Limited information on long-term health of firefighters</a:t>
            </a:r>
          </a:p>
          <a:p>
            <a:r>
              <a:rPr lang="en-US" dirty="0"/>
              <a:t>Need for long-term medical information and inclusion of women and minorities</a:t>
            </a:r>
          </a:p>
          <a:p>
            <a:r>
              <a:rPr lang="en-US" dirty="0"/>
              <a:t>Creation spurred by passing of Firefighter Cancer Registry Act of 2018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9/20/2020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create the National Firefighter Registry?</a:t>
            </a:r>
          </a:p>
        </p:txBody>
      </p:sp>
    </p:spTree>
    <p:extLst>
      <p:ext uri="{BB962C8B-B14F-4D97-AF65-F5344CB8AC3E}">
        <p14:creationId xmlns:p14="http://schemas.microsoft.com/office/powerpoint/2010/main" val="75453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CDC project to track health information of firefighters to analyze cancer trends</a:t>
            </a:r>
          </a:p>
          <a:p>
            <a:r>
              <a:rPr lang="en-US" dirty="0"/>
              <a:t>Enrollment is on a volunteer basis</a:t>
            </a:r>
          </a:p>
          <a:p>
            <a:r>
              <a:rPr lang="en-US" dirty="0"/>
              <a:t>Goal is &gt;200,000 firefighters enrolled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9/20/2020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Firefighter Registry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7" y="3505200"/>
            <a:ext cx="4246563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65982" y="5867400"/>
            <a:ext cx="3498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https://www.cdc.gov/niosh/firefighters/registry.html</a:t>
            </a:r>
          </a:p>
        </p:txBody>
      </p:sp>
    </p:spTree>
    <p:extLst>
      <p:ext uri="{BB962C8B-B14F-4D97-AF65-F5344CB8AC3E}">
        <p14:creationId xmlns:p14="http://schemas.microsoft.com/office/powerpoint/2010/main" val="372460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Role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NFIRS casualty form not FHIR compatible</a:t>
            </a:r>
          </a:p>
          <a:p>
            <a:r>
              <a:rPr lang="en-US" dirty="0"/>
              <a:t>Goal: Accept JSON/XML FHIR resources, validate, and insert into SQL database</a:t>
            </a:r>
          </a:p>
          <a:p>
            <a:r>
              <a:rPr lang="en-US" dirty="0"/>
              <a:t>Add visualization capabilities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9/20/2020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47800"/>
            <a:ext cx="444607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48200" y="533400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Source: NFIRS Reference Guide (2015) pp. 182</a:t>
            </a:r>
          </a:p>
        </p:txBody>
      </p:sp>
    </p:spTree>
    <p:extLst>
      <p:ext uri="{BB962C8B-B14F-4D97-AF65-F5344CB8AC3E}">
        <p14:creationId xmlns:p14="http://schemas.microsoft.com/office/powerpoint/2010/main" val="191039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9/20/2020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B85F-8D7B-4121-93BF-56CC81854BC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pic>
        <p:nvPicPr>
          <p:cNvPr id="2052" name="Picture 4" descr="https://github.gatech.edu/raw/gt-cs6440-hit-fall2020/National-Firefighter-Registry/master/Architectural_Diagram.PNG?token=AAAEHKTRXRXTP76KWMLOP6K7O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239000" cy="47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86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Plan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796213" cy="453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713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240</Words>
  <Application>Microsoft Macintosh PowerPoint</Application>
  <PresentationFormat>On-screen Show (4:3)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Roboto</vt:lpstr>
      <vt:lpstr>Roboto Condensed Light</vt:lpstr>
      <vt:lpstr>Custom Design</vt:lpstr>
      <vt:lpstr>1_Custom Design</vt:lpstr>
      <vt:lpstr>Team 55: National Firefighter Registry</vt:lpstr>
      <vt:lpstr>Presentation Link</vt:lpstr>
      <vt:lpstr>Team 55: Personnel</vt:lpstr>
      <vt:lpstr>Agenda</vt:lpstr>
      <vt:lpstr>Why create the National Firefighter Registry?</vt:lpstr>
      <vt:lpstr>National Firefighter Registry</vt:lpstr>
      <vt:lpstr>Our Role</vt:lpstr>
      <vt:lpstr>Solution Architecture</vt:lpstr>
      <vt:lpstr>Project Plan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55: National Firefighter Registry</dc:title>
  <dc:creator>Davis, James</dc:creator>
  <cp:lastModifiedBy>James Davis</cp:lastModifiedBy>
  <cp:revision>40</cp:revision>
  <dcterms:created xsi:type="dcterms:W3CDTF">2020-09-20T20:34:12Z</dcterms:created>
  <dcterms:modified xsi:type="dcterms:W3CDTF">2020-09-22T21:59:43Z</dcterms:modified>
</cp:coreProperties>
</file>