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80" r:id="rId2"/>
  </p:sldMasterIdLst>
  <p:notesMasterIdLst>
    <p:notesMasterId r:id="rId15"/>
  </p:notesMasterIdLst>
  <p:sldIdLst>
    <p:sldId id="265" r:id="rId3"/>
    <p:sldId id="273" r:id="rId4"/>
    <p:sldId id="271" r:id="rId5"/>
    <p:sldId id="261" r:id="rId6"/>
    <p:sldId id="275" r:id="rId7"/>
    <p:sldId id="262" r:id="rId8"/>
    <p:sldId id="274" r:id="rId9"/>
    <p:sldId id="263" r:id="rId10"/>
    <p:sldId id="276" r:id="rId11"/>
    <p:sldId id="278" r:id="rId12"/>
    <p:sldId id="270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05"/>
  </p:normalViewPr>
  <p:slideViewPr>
    <p:cSldViewPr>
      <p:cViewPr varScale="1">
        <p:scale>
          <a:sx n="107" d="100"/>
          <a:sy n="107" d="100"/>
        </p:scale>
        <p:origin x="56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6EE87-228F-4F21-980B-6C7F73479856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53205-88F7-494A-B204-E8144581C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05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32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References:</a:t>
            </a:r>
          </a:p>
          <a:p>
            <a:r>
              <a:rPr lang="en-US" dirty="0"/>
              <a:t>Health</a:t>
            </a:r>
            <a:r>
              <a:rPr lang="en-US" baseline="0" dirty="0"/>
              <a:t> risks: https://www.cdc.gov/niosh/firefighters/health.html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68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References:</a:t>
            </a:r>
          </a:p>
          <a:p>
            <a:r>
              <a:rPr lang="en-US" dirty="0"/>
              <a:t>Health</a:t>
            </a:r>
            <a:r>
              <a:rPr lang="en-US" baseline="0" dirty="0"/>
              <a:t> risks: https://www.cdc.gov/niosh/firefighters/health.html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46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84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16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29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7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12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9196" y="3793068"/>
            <a:ext cx="5096935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3000" b="0" cap="none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itchFamily="2" charset="0"/>
                <a:ea typeface="Roboto Condensed Light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9197" y="333632"/>
            <a:ext cx="5096935" cy="345943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1" cap="none" spc="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815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A8079-4F60-D34B-96A4-C32E3C6A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865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13FC5-8FDB-D640-8F18-46D09DD7F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85750" y="365125"/>
            <a:ext cx="6600825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9F9D1-30A5-3C44-9E01-F570121C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5DF8-E50D-1745-97C5-A23C0E51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D20E1-9670-8A49-9442-60CC2307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05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762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4285" y="1215483"/>
            <a:ext cx="4211515" cy="49614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15483"/>
            <a:ext cx="4210050" cy="49614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F72E-E074-E741-8514-3417AC9D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2637-104D-064E-9B91-0BC72B6E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4C3EF-E136-164D-954C-112EADD9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20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750" y="1235113"/>
            <a:ext cx="42132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5750" y="2078656"/>
            <a:ext cx="4213225" cy="411100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35113"/>
            <a:ext cx="42291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78656"/>
            <a:ext cx="4229100" cy="411100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BD322-BC93-4244-92C5-7651A797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79E3B-E843-6343-9ECC-916F6A2E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D151B-D611-8446-9323-A31F4308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FCA3D-219A-9547-A7A7-4EB9BE7D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145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5170-396F-CE4F-A0AB-300CE970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6F2CA-2DD1-AF41-91EF-4D055700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35E81-A1AE-8442-89DE-148AC4FC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83BD-E195-8D45-B88C-3F15BB70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85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AE419-AE08-F348-87A6-E9445B33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02ABE-49F8-8E43-8B96-1F432917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0AFCF-7504-9244-8529-F384A6BD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65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325" y="457201"/>
            <a:ext cx="5622925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5750" y="2274848"/>
            <a:ext cx="2949575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A470E-5CA9-A545-B98E-1EFAA05E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ABCA5-3B76-9E47-892E-A475FC83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5A757-8D62-3444-9BDB-1CB584B7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09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35325" y="457201"/>
            <a:ext cx="5622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5750" y="2274848"/>
            <a:ext cx="2949575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DD8F2-DDA7-354F-9FEA-A07E773A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10CDF-1139-2249-8F5E-3E7043CC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2438-4A98-5A4C-9057-FC3F0CBC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3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86C1-1209-CD40-86E4-C72B7974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57BF9-8D1A-FD41-A037-BF729754D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231DA-AB5C-C240-9332-9CC3D46A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AB74-A3C5-CF45-A5A3-124A94D1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3F40-6572-9341-AE1A-0342450A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83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94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342900" rtl="0" eaLnBrk="1" latinLnBrk="0" hangingPunct="1">
        <a:spcBef>
          <a:spcPct val="0"/>
        </a:spcBef>
        <a:buNone/>
        <a:defRPr sz="3600" b="1" kern="1200">
          <a:solidFill>
            <a:srgbClr val="857437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750" y="1215483"/>
            <a:ext cx="8572500" cy="4596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C088-FD5F-6E47-B5E9-B42B8CA5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750" y="581183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10/17/20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B8B9A-12D6-EA40-AB29-6918054B5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4615" y="5811838"/>
            <a:ext cx="44562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842A-A21A-C542-88CC-30F0DD78D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0850" y="581183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3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rgbClr val="A7934B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95FB-AFDA-C24E-BDC1-87184FFF6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9196" y="1854075"/>
            <a:ext cx="5096935" cy="1938992"/>
          </a:xfrm>
          <a:prstGeom prst="rect">
            <a:avLst/>
          </a:prstGeom>
        </p:spPr>
        <p:txBody>
          <a:bodyPr wrap="square">
            <a:normAutofit fontScale="90000"/>
          </a:bodyPr>
          <a:lstStyle/>
          <a:p>
            <a:r>
              <a:rPr lang="en-US" dirty="0"/>
              <a:t>Team 55: National Firefighter Registry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66134-3B68-CA46-9583-81F439EB81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Collaboration with CDC-NIOSH</a:t>
            </a:r>
          </a:p>
          <a:p>
            <a:r>
              <a:rPr lang="en-US" dirty="0"/>
              <a:t>10/17/2020</a:t>
            </a:r>
          </a:p>
        </p:txBody>
      </p:sp>
    </p:spTree>
    <p:extLst>
      <p:ext uri="{BB962C8B-B14F-4D97-AF65-F5344CB8AC3E}">
        <p14:creationId xmlns:p14="http://schemas.microsoft.com/office/powerpoint/2010/main" val="178787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10/17/2020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QA Screenshot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EFAA2-6890-D242-86D7-2439F14FF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container on left, </a:t>
            </a:r>
            <a:r>
              <a:rPr lang="en-US" dirty="0" err="1"/>
              <a:t>DBeaver</a:t>
            </a:r>
            <a:r>
              <a:rPr lang="en-US" dirty="0"/>
              <a:t> GUI on right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EEBF7C-36D0-FA46-84D4-0244AFB121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67"/>
          <a:stretch/>
        </p:blipFill>
        <p:spPr bwMode="auto">
          <a:xfrm>
            <a:off x="457200" y="2057400"/>
            <a:ext cx="8237913" cy="384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742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Project Plan Update</a:t>
            </a:r>
            <a:endParaRPr lang="en-US" dirty="0"/>
          </a:p>
        </p:txBody>
      </p:sp>
      <p:sp>
        <p:nvSpPr>
          <p:cNvPr id="10" name="Date Placeholder 5">
            <a:extLst>
              <a:ext uri="{FF2B5EF4-FFF2-40B4-BE49-F238E27FC236}">
                <a16:creationId xmlns:a16="http://schemas.microsoft.com/office/drawing/2014/main" id="{D5C8633F-2DB9-7846-9636-7DEB4369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5750" y="5811838"/>
            <a:ext cx="2057400" cy="365125"/>
          </a:xfrm>
        </p:spPr>
        <p:txBody>
          <a:bodyPr/>
          <a:lstStyle/>
          <a:p>
            <a:r>
              <a:rPr lang="en-US" dirty="0"/>
              <a:t>10/17/2020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FDECED-66B0-6D48-AB61-3642C1F12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62" y="1295400"/>
            <a:ext cx="8745138" cy="431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13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10/17/2020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Plans for Future Weeks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7D0033C-A53F-0C43-BFBC-D2889192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15483"/>
            <a:ext cx="8572500" cy="4596355"/>
          </a:xfrm>
        </p:spPr>
        <p:txBody>
          <a:bodyPr/>
          <a:lstStyle/>
          <a:p>
            <a:r>
              <a:rPr lang="en-US" dirty="0"/>
              <a:t>Update JSON parser code to use requests lib</a:t>
            </a:r>
          </a:p>
          <a:p>
            <a:r>
              <a:rPr lang="en-US" dirty="0"/>
              <a:t>Begin mapping FHIR resources to DB fields to support DB population</a:t>
            </a:r>
          </a:p>
          <a:p>
            <a:r>
              <a:rPr lang="en-US" dirty="0"/>
              <a:t>QA to validate implemented code for parsers</a:t>
            </a:r>
          </a:p>
          <a:p>
            <a:r>
              <a:rPr lang="en-US" dirty="0"/>
              <a:t>JSON/XML parsers to be updated pending any QA feedback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7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EBB33-D2D8-2E4B-91AC-5E9981251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55: Personnel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9814E-4064-2244-8937-DE2CB9A8BF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Team 55 Members:</a:t>
            </a:r>
          </a:p>
          <a:p>
            <a:r>
              <a:rPr lang="en-US" dirty="0"/>
              <a:t>James Davis</a:t>
            </a:r>
          </a:p>
          <a:p>
            <a:r>
              <a:rPr lang="en-US" dirty="0" err="1"/>
              <a:t>Haolong</a:t>
            </a:r>
            <a:r>
              <a:rPr lang="en-US" dirty="0"/>
              <a:t> Yan</a:t>
            </a:r>
          </a:p>
          <a:p>
            <a:r>
              <a:rPr lang="en-US" dirty="0"/>
              <a:t>Rahul </a:t>
            </a:r>
            <a:r>
              <a:rPr lang="en-US" dirty="0" err="1"/>
              <a:t>Nowlakha</a:t>
            </a:r>
            <a:endParaRPr lang="en-US" dirty="0"/>
          </a:p>
          <a:p>
            <a:r>
              <a:rPr lang="en-US" dirty="0"/>
              <a:t>Joe </a:t>
            </a:r>
            <a:r>
              <a:rPr lang="en-US" dirty="0" err="1"/>
              <a:t>Kurokawa</a:t>
            </a:r>
            <a:endParaRPr lang="en-US" dirty="0"/>
          </a:p>
          <a:p>
            <a:r>
              <a:rPr lang="en-US" dirty="0"/>
              <a:t>Traver Clifford</a:t>
            </a:r>
          </a:p>
          <a:p>
            <a:r>
              <a:rPr lang="en-US" dirty="0"/>
              <a:t>Eric </a:t>
            </a:r>
            <a:r>
              <a:rPr lang="en-US" dirty="0" err="1"/>
              <a:t>Mammoser</a:t>
            </a:r>
            <a:r>
              <a:rPr lang="en-US" baseline="30000" dirty="0"/>
              <a:t>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baseline="30000" dirty="0"/>
              <a:t>*</a:t>
            </a:r>
            <a:r>
              <a:rPr lang="en-US" sz="1800" dirty="0"/>
              <a:t>New member, will act as QA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F98DE-C1CC-624E-9CB5-306BC28821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CDC Mentors:</a:t>
            </a:r>
          </a:p>
          <a:p>
            <a:r>
              <a:rPr lang="en-US" dirty="0"/>
              <a:t>Jill Raudabaugh</a:t>
            </a:r>
          </a:p>
          <a:p>
            <a:r>
              <a:rPr lang="en-US" dirty="0"/>
              <a:t>Breanna Newton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GT Mentor:</a:t>
            </a:r>
          </a:p>
          <a:p>
            <a:r>
              <a:rPr lang="en-US" dirty="0"/>
              <a:t>Elizabeth Shivers</a:t>
            </a: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1109D1E-F667-0449-BEB2-529D4C28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5750" y="5811838"/>
            <a:ext cx="2057400" cy="365125"/>
          </a:xfrm>
        </p:spPr>
        <p:txBody>
          <a:bodyPr/>
          <a:lstStyle/>
          <a:p>
            <a:r>
              <a:rPr lang="en-US" dirty="0"/>
              <a:t>10/17/2020</a:t>
            </a:r>
          </a:p>
        </p:txBody>
      </p:sp>
    </p:spTree>
    <p:extLst>
      <p:ext uri="{BB962C8B-B14F-4D97-AF65-F5344CB8AC3E}">
        <p14:creationId xmlns:p14="http://schemas.microsoft.com/office/powerpoint/2010/main" val="403314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Architectural Update</a:t>
            </a:r>
          </a:p>
          <a:p>
            <a:r>
              <a:rPr lang="en-US" dirty="0"/>
              <a:t>JSON Parser Update</a:t>
            </a:r>
          </a:p>
          <a:p>
            <a:r>
              <a:rPr lang="en-US" dirty="0"/>
              <a:t>XML Parser Update</a:t>
            </a:r>
          </a:p>
          <a:p>
            <a:r>
              <a:rPr lang="en-US" dirty="0"/>
              <a:t>FHIR Validation Update</a:t>
            </a:r>
          </a:p>
          <a:p>
            <a:r>
              <a:rPr lang="en-US" dirty="0"/>
              <a:t>DB Update</a:t>
            </a:r>
          </a:p>
          <a:p>
            <a:r>
              <a:rPr lang="en-US" dirty="0"/>
              <a:t>QA Update</a:t>
            </a:r>
          </a:p>
          <a:p>
            <a:r>
              <a:rPr lang="en-US" dirty="0"/>
              <a:t>Project Plan Update</a:t>
            </a:r>
          </a:p>
          <a:p>
            <a:r>
              <a:rPr lang="en-US" dirty="0"/>
              <a:t>Plans for Upcoming Weeks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10/17/2020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959282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10/17/2020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Architectural Update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E343329-7695-F744-8EB8-2C6B82FEA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15483"/>
            <a:ext cx="8572500" cy="4596355"/>
          </a:xfrm>
        </p:spPr>
        <p:txBody>
          <a:bodyPr>
            <a:normAutofit/>
          </a:bodyPr>
          <a:lstStyle/>
          <a:p>
            <a:r>
              <a:rPr lang="en-US" dirty="0"/>
              <a:t>Decided to move conversion of JSON/XML to common format to after the FHIR server response</a:t>
            </a:r>
          </a:p>
          <a:p>
            <a:pPr lvl="1"/>
            <a:r>
              <a:rPr lang="en-US" dirty="0"/>
              <a:t>Old: Convert XML to JSON and then POST JSON only</a:t>
            </a:r>
          </a:p>
          <a:p>
            <a:pPr lvl="1"/>
            <a:r>
              <a:rPr lang="en-US" dirty="0"/>
              <a:t>New: Post XML/JSON directly, convert response to Python dictionary</a:t>
            </a:r>
          </a:p>
          <a:p>
            <a:r>
              <a:rPr lang="en-US" dirty="0"/>
              <a:t>As a result, will no longer use the </a:t>
            </a:r>
            <a:r>
              <a:rPr lang="en-US" dirty="0" err="1"/>
              <a:t>fhirclient.py</a:t>
            </a:r>
            <a:r>
              <a:rPr lang="en-US" dirty="0"/>
              <a:t> library and roll in the FHIR validation code into the JSON/XML handling</a:t>
            </a:r>
          </a:p>
        </p:txBody>
      </p:sp>
    </p:spTree>
    <p:extLst>
      <p:ext uri="{BB962C8B-B14F-4D97-AF65-F5344CB8AC3E}">
        <p14:creationId xmlns:p14="http://schemas.microsoft.com/office/powerpoint/2010/main" val="75453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10/17/2020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JSON Parser Update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E343329-7695-F744-8EB8-2C6B82FEA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15483"/>
            <a:ext cx="8572500" cy="4596355"/>
          </a:xfrm>
        </p:spPr>
        <p:txBody>
          <a:bodyPr/>
          <a:lstStyle/>
          <a:p>
            <a:r>
              <a:rPr lang="en-US" dirty="0"/>
              <a:t>NDJSON can be handled using </a:t>
            </a:r>
            <a:r>
              <a:rPr lang="en-US" dirty="0" err="1"/>
              <a:t>ndjson</a:t>
            </a:r>
            <a:r>
              <a:rPr lang="en-US" dirty="0"/>
              <a:t> Python library</a:t>
            </a:r>
          </a:p>
          <a:p>
            <a:r>
              <a:rPr lang="en-US" dirty="0"/>
              <a:t>Note: no other progress on this since we had previously successfully parsed JSON and used </a:t>
            </a:r>
            <a:r>
              <a:rPr lang="en-US" dirty="0" err="1"/>
              <a:t>fhirclient.py</a:t>
            </a:r>
            <a:r>
              <a:rPr lang="en-US" dirty="0"/>
              <a:t> to POST to FHIR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94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10/17/2020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Parser Update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6922797-D840-2243-860B-62CC0669F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15483"/>
            <a:ext cx="8572500" cy="4596355"/>
          </a:xfrm>
        </p:spPr>
        <p:txBody>
          <a:bodyPr/>
          <a:lstStyle/>
          <a:p>
            <a:r>
              <a:rPr lang="en-US" dirty="0"/>
              <a:t>Directly pulled in XML and was able to POST it to FHIR server using an HTTP request</a:t>
            </a:r>
          </a:p>
          <a:p>
            <a:r>
              <a:rPr lang="en-US" dirty="0"/>
              <a:t>Was able to POST a bundle of patient resources to server</a:t>
            </a:r>
          </a:p>
          <a:p>
            <a:r>
              <a:rPr lang="en-US" dirty="0"/>
              <a:t>Debugging spurious characters in the XML response after conversion to a Python dictionary using library </a:t>
            </a:r>
            <a:r>
              <a:rPr lang="en-US" dirty="0" err="1"/>
              <a:t>xmltodict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60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10/17/2020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Validation Update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6922797-D840-2243-860B-62CC0669F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15483"/>
            <a:ext cx="8572500" cy="4596355"/>
          </a:xfrm>
        </p:spPr>
        <p:txBody>
          <a:bodyPr/>
          <a:lstStyle/>
          <a:p>
            <a:r>
              <a:rPr lang="en-US" dirty="0"/>
              <a:t>This is no longer a separate task; it has been integrated into the JSON and XML Parser sections since these will do an HTTP request on their own</a:t>
            </a:r>
          </a:p>
        </p:txBody>
      </p:sp>
    </p:spTree>
    <p:extLst>
      <p:ext uri="{BB962C8B-B14F-4D97-AF65-F5344CB8AC3E}">
        <p14:creationId xmlns:p14="http://schemas.microsoft.com/office/powerpoint/2010/main" val="16716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10/17/2020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DB Update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7D0033C-A53F-0C43-BFBC-D2889192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15483"/>
            <a:ext cx="8572500" cy="4596355"/>
          </a:xfrm>
        </p:spPr>
        <p:txBody>
          <a:bodyPr/>
          <a:lstStyle/>
          <a:p>
            <a:r>
              <a:rPr lang="en-US" dirty="0"/>
              <a:t>GUI up and running, able to view table created</a:t>
            </a:r>
          </a:p>
          <a:p>
            <a:r>
              <a:rPr lang="en-US" dirty="0"/>
              <a:t>Worked through Docker settings issue causing an issue when trying to run the database create 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6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10/17/2020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QA Update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7D0033C-A53F-0C43-BFBC-D2889192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15483"/>
            <a:ext cx="8572500" cy="4596355"/>
          </a:xfrm>
        </p:spPr>
        <p:txBody>
          <a:bodyPr/>
          <a:lstStyle/>
          <a:p>
            <a:r>
              <a:rPr lang="en-US" dirty="0"/>
              <a:t>Personnel change here, as Eric is taking over from Michael</a:t>
            </a:r>
          </a:p>
          <a:p>
            <a:r>
              <a:rPr lang="en-US" dirty="0"/>
              <a:t>Validated that </a:t>
            </a:r>
            <a:r>
              <a:rPr lang="en-US" dirty="0" err="1"/>
              <a:t>Dockerfile</a:t>
            </a:r>
            <a:r>
              <a:rPr lang="en-US" dirty="0"/>
              <a:t> was able to stand up the DB and access it using the GUI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9198</TotalTime>
  <Words>440</Words>
  <Application>Microsoft Macintosh PowerPoint</Application>
  <PresentationFormat>On-screen Show (4:3)</PresentationFormat>
  <Paragraphs>92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Roboto Condensed Light</vt:lpstr>
      <vt:lpstr>Custom Design</vt:lpstr>
      <vt:lpstr>1_Custom Design</vt:lpstr>
      <vt:lpstr>Team 55: National Firefighter Registry</vt:lpstr>
      <vt:lpstr>Team 55: Personnel</vt:lpstr>
      <vt:lpstr>Agenda</vt:lpstr>
      <vt:lpstr>Architectural Update</vt:lpstr>
      <vt:lpstr>JSON Parser Update</vt:lpstr>
      <vt:lpstr>XML Parser Update</vt:lpstr>
      <vt:lpstr>FHIR Validation Update</vt:lpstr>
      <vt:lpstr>DB Update</vt:lpstr>
      <vt:lpstr>QA Update</vt:lpstr>
      <vt:lpstr>QA Screenshot</vt:lpstr>
      <vt:lpstr>Project Plan Update</vt:lpstr>
      <vt:lpstr>Plans for Future Weeks</vt:lpstr>
    </vt:vector>
  </TitlesOfParts>
  <Company>Texas Instruments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55: National Firefighter Registry</dc:title>
  <dc:creator>Davis, James</dc:creator>
  <cp:lastModifiedBy>James Davis</cp:lastModifiedBy>
  <cp:revision>71</cp:revision>
  <dcterms:created xsi:type="dcterms:W3CDTF">2020-09-20T20:34:12Z</dcterms:created>
  <dcterms:modified xsi:type="dcterms:W3CDTF">2020-10-17T20:39:28Z</dcterms:modified>
</cp:coreProperties>
</file>