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15"/>
  </p:notesMasterIdLst>
  <p:sldIdLst>
    <p:sldId id="265" r:id="rId3"/>
    <p:sldId id="260" r:id="rId4"/>
    <p:sldId id="261" r:id="rId5"/>
    <p:sldId id="262" r:id="rId6"/>
    <p:sldId id="264" r:id="rId7"/>
    <p:sldId id="263" r:id="rId8"/>
    <p:sldId id="270" r:id="rId9"/>
    <p:sldId id="271" r:id="rId10"/>
    <p:sldId id="259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2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EE87-228F-4F21-980B-6C7F7347985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3205-88F7-494A-B204-E8144581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r>
              <a:rPr lang="en-US" dirty="0" smtClean="0"/>
              <a:t>Health</a:t>
            </a:r>
            <a:r>
              <a:rPr lang="en-US" baseline="0" dirty="0" smtClean="0"/>
              <a:t> risks: https://www.cdc.gov/niosh/firefighters/health.html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1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6" y="1854075"/>
            <a:ext cx="5096935" cy="19389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 smtClean="0"/>
              <a:t>Team 55: National Firefighter Registry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CDC-NIOSH Project</a:t>
            </a:r>
            <a:endParaRPr lang="en-US" dirty="0"/>
          </a:p>
          <a:p>
            <a:r>
              <a:rPr lang="en-US" dirty="0" smtClean="0"/>
              <a:t>09/20/2020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36" y="2109787"/>
            <a:ext cx="8823364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96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36" y="2109787"/>
            <a:ext cx="8823364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93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Project Plan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1" y="1219200"/>
            <a:ext cx="8098339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6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Background</a:t>
            </a:r>
          </a:p>
          <a:p>
            <a:r>
              <a:rPr lang="en-US" dirty="0" smtClean="0"/>
              <a:t>Scope of National Fire Registry</a:t>
            </a:r>
          </a:p>
          <a:p>
            <a:r>
              <a:rPr lang="en-US" dirty="0" smtClean="0"/>
              <a:t>Our Role</a:t>
            </a:r>
          </a:p>
          <a:p>
            <a:r>
              <a:rPr lang="en-US" dirty="0" smtClean="0"/>
              <a:t>Solution Architecture</a:t>
            </a:r>
          </a:p>
          <a:p>
            <a:r>
              <a:rPr lang="en-US" dirty="0" smtClean="0"/>
              <a:t>Project Plan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Firefighters at higher risk for various cancers, respiratory conditions, etc.</a:t>
            </a:r>
          </a:p>
          <a:p>
            <a:r>
              <a:rPr lang="en-US" dirty="0" smtClean="0"/>
              <a:t>Limited information on long-term health of firefighters</a:t>
            </a:r>
          </a:p>
          <a:p>
            <a:r>
              <a:rPr lang="en-US" dirty="0" smtClean="0"/>
              <a:t>Need for long-term medical information and inclusion of women and minorities</a:t>
            </a:r>
          </a:p>
          <a:p>
            <a:r>
              <a:rPr lang="en-US" dirty="0" smtClean="0"/>
              <a:t>Creation spurred by passing of Firefighter Cancer Registry Act of 2018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create the National Firefighter Registry?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CDC project to track health information of firefighters to analyze cancer trends</a:t>
            </a:r>
          </a:p>
          <a:p>
            <a:r>
              <a:rPr lang="en-US" dirty="0" smtClean="0"/>
              <a:t>Enrollment is on a volunteer basis</a:t>
            </a:r>
          </a:p>
          <a:p>
            <a:r>
              <a:rPr lang="en-US" dirty="0" smtClean="0"/>
              <a:t>Goal is &gt;200,000 firefighters enrolled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Firefighter Registry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7" y="3124200"/>
            <a:ext cx="4246563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65982" y="5562600"/>
            <a:ext cx="3498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https://www.cdc.gov/niosh/firefighters/registry.html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46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Role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NFIRS casualty form not FHIR compatible</a:t>
            </a:r>
          </a:p>
          <a:p>
            <a:r>
              <a:rPr lang="en-US" dirty="0" smtClean="0"/>
              <a:t>Goal: create FHIR implementation guide (IG) for NFIRS casualty form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47800"/>
            <a:ext cx="444607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8200" y="53340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Source: NFIRS Reference Guide (2015) pp. 182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103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Plan: Use </a:t>
            </a:r>
            <a:r>
              <a:rPr lang="en-US" dirty="0" err="1" smtClean="0"/>
              <a:t>Trifolia</a:t>
            </a:r>
            <a:r>
              <a:rPr lang="en-US" dirty="0" smtClean="0"/>
              <a:t>-on-FHIR for IG Creation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pic>
        <p:nvPicPr>
          <p:cNvPr id="2050" name="Picture 2" descr="https://github.gatech.edu/raw/gt-cs6440-hit-fall2020/National-Firefighter-Registry/master/Architectural_Diagram.PNG?token=AAAEHKUU5Z5UK5X5UI6FQCK7OEY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3175"/>
            <a:ext cx="7315200" cy="3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Project Plan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1901"/>
            <a:ext cx="8305800" cy="480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71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3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development tasks are translation of sections of NFIRS Casualty form to FHIR standard</a:t>
            </a:r>
          </a:p>
          <a:p>
            <a:r>
              <a:rPr lang="en-US" dirty="0" smtClean="0"/>
              <a:t>QA follows behind translation, ensuring correctness</a:t>
            </a:r>
          </a:p>
          <a:p>
            <a:r>
              <a:rPr lang="en-US" dirty="0" smtClean="0"/>
              <a:t>Final deliverable is implementation guide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6" y="3442900"/>
            <a:ext cx="8220744" cy="12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51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210</Words>
  <Application>Microsoft Office PowerPoint</Application>
  <PresentationFormat>On-screen Show (4:3)</PresentationFormat>
  <Paragraphs>54</Paragraphs>
  <Slides>12</Slides>
  <Notes>1</Notes>
  <HiddenSlides>5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Custom Design</vt:lpstr>
      <vt:lpstr>1_Custom Design</vt:lpstr>
      <vt:lpstr>Team 55: National Firefighter Registry</vt:lpstr>
      <vt:lpstr>Agenda</vt:lpstr>
      <vt:lpstr>Why create the National Firefighter Registry?</vt:lpstr>
      <vt:lpstr>National Firefighter Registry</vt:lpstr>
      <vt:lpstr>Our Role</vt:lpstr>
      <vt:lpstr>Solution Architecture</vt:lpstr>
      <vt:lpstr>Project Plan</vt:lpstr>
      <vt:lpstr>Backup</vt:lpstr>
      <vt:lpstr>Project Plan</vt:lpstr>
      <vt:lpstr>Project Plan</vt:lpstr>
      <vt:lpstr>Project Plan</vt:lpstr>
      <vt:lpstr>Project Plan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55: National Firefighter Registry</dc:title>
  <dc:creator>Davis, James</dc:creator>
  <cp:lastModifiedBy>Davis, James</cp:lastModifiedBy>
  <cp:revision>27</cp:revision>
  <dcterms:created xsi:type="dcterms:W3CDTF">2020-09-20T20:34:12Z</dcterms:created>
  <dcterms:modified xsi:type="dcterms:W3CDTF">2020-09-21T18:13:36Z</dcterms:modified>
</cp:coreProperties>
</file>