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80" r:id="rId2"/>
  </p:sldMasterIdLst>
  <p:notesMasterIdLst>
    <p:notesMasterId r:id="rId13"/>
  </p:notesMasterIdLst>
  <p:sldIdLst>
    <p:sldId id="265" r:id="rId3"/>
    <p:sldId id="272" r:id="rId4"/>
    <p:sldId id="273" r:id="rId5"/>
    <p:sldId id="271" r:id="rId6"/>
    <p:sldId id="274" r:id="rId7"/>
    <p:sldId id="261" r:id="rId8"/>
    <p:sldId id="262" r:id="rId9"/>
    <p:sldId id="264" r:id="rId10"/>
    <p:sldId id="263" r:id="rId11"/>
    <p:sldId id="27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37"/>
  </p:normalViewPr>
  <p:slideViewPr>
    <p:cSldViewPr>
      <p:cViewPr varScale="1">
        <p:scale>
          <a:sx n="108" d="100"/>
          <a:sy n="108" d="100"/>
        </p:scale>
        <p:origin x="1760" y="1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26EE87-228F-4F21-980B-6C7F73479856}" type="datetimeFigureOut">
              <a:rPr lang="en-US" smtClean="0"/>
              <a:t>9/29/20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53205-88F7-494A-B204-E8144581CAEF}" type="slidenum">
              <a:rPr lang="en-US" smtClean="0"/>
              <a:t>‹#›</a:t>
            </a:fld>
            <a:endParaRPr lang="en-US"/>
          </a:p>
        </p:txBody>
      </p:sp>
    </p:spTree>
    <p:extLst>
      <p:ext uri="{BB962C8B-B14F-4D97-AF65-F5344CB8AC3E}">
        <p14:creationId xmlns:p14="http://schemas.microsoft.com/office/powerpoint/2010/main" val="71975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C53205-88F7-494A-B204-E8144581CAEF}" type="slidenum">
              <a:rPr lang="en-US" smtClean="0"/>
              <a:t>3</a:t>
            </a:fld>
            <a:endParaRPr lang="en-US"/>
          </a:p>
        </p:txBody>
      </p:sp>
    </p:spTree>
    <p:extLst>
      <p:ext uri="{BB962C8B-B14F-4D97-AF65-F5344CB8AC3E}">
        <p14:creationId xmlns:p14="http://schemas.microsoft.com/office/powerpoint/2010/main" val="959105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References:</a:t>
            </a:r>
          </a:p>
          <a:p>
            <a:r>
              <a:rPr lang="en-US" dirty="0"/>
              <a:t>Health</a:t>
            </a:r>
            <a:r>
              <a:rPr lang="en-US" baseline="0" dirty="0"/>
              <a:t> risks: https://www.cdc.gov/niosh/firefighters/health.html</a:t>
            </a:r>
          </a:p>
          <a:p>
            <a:endParaRPr lang="en-US" dirty="0"/>
          </a:p>
        </p:txBody>
      </p:sp>
      <p:sp>
        <p:nvSpPr>
          <p:cNvPr id="4" name="Slide Number Placeholder 3"/>
          <p:cNvSpPr>
            <a:spLocks noGrp="1"/>
          </p:cNvSpPr>
          <p:nvPr>
            <p:ph type="sldNum" sz="quarter" idx="10"/>
          </p:nvPr>
        </p:nvSpPr>
        <p:spPr/>
        <p:txBody>
          <a:bodyPr/>
          <a:lstStyle/>
          <a:p>
            <a:fld id="{58C53205-88F7-494A-B204-E8144581CAEF}" type="slidenum">
              <a:rPr lang="en-US" smtClean="0"/>
              <a:t>6</a:t>
            </a:fld>
            <a:endParaRPr lang="en-US"/>
          </a:p>
        </p:txBody>
      </p:sp>
    </p:spTree>
    <p:extLst>
      <p:ext uri="{BB962C8B-B14F-4D97-AF65-F5344CB8AC3E}">
        <p14:creationId xmlns:p14="http://schemas.microsoft.com/office/powerpoint/2010/main" val="2264868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39196" y="3793068"/>
            <a:ext cx="5096935" cy="1684868"/>
          </a:xfrm>
          <a:prstGeom prst="rect">
            <a:avLst/>
          </a:prstGeom>
        </p:spPr>
        <p:txBody>
          <a:bodyPr>
            <a:noAutofit/>
          </a:bodyPr>
          <a:lstStyle>
            <a:lvl1pPr marL="0" indent="0" algn="l">
              <a:lnSpc>
                <a:spcPts val="3600"/>
              </a:lnSpc>
              <a:buNone/>
              <a:defRPr sz="3000" b="0" cap="none" spc="0" baseline="0">
                <a:solidFill>
                  <a:schemeClr val="tx1">
                    <a:lumMod val="50000"/>
                    <a:lumOff val="50000"/>
                  </a:schemeClr>
                </a:solidFill>
                <a:latin typeface="Roboto Condensed Light" pitchFamily="2" charset="0"/>
                <a:ea typeface="Roboto Condensed Light" pitchFamily="2"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Title 1">
            <a:extLst>
              <a:ext uri="{FF2B5EF4-FFF2-40B4-BE49-F238E27FC236}">
                <a16:creationId xmlns:a16="http://schemas.microsoft.com/office/drawing/2014/main" id="{F17EE9D9-49A7-AE42-84D1-352EBEE407C2}"/>
              </a:ext>
            </a:extLst>
          </p:cNvPr>
          <p:cNvSpPr>
            <a:spLocks noGrp="1"/>
          </p:cNvSpPr>
          <p:nvPr>
            <p:ph type="ctrTitle"/>
          </p:nvPr>
        </p:nvSpPr>
        <p:spPr>
          <a:xfrm>
            <a:off x="3239197" y="333632"/>
            <a:ext cx="5096935" cy="3459435"/>
          </a:xfrm>
          <a:prstGeom prst="rect">
            <a:avLst/>
          </a:prstGeom>
        </p:spPr>
        <p:txBody>
          <a:bodyPr anchor="b" anchorCtr="0">
            <a:normAutofit/>
          </a:bodyPr>
          <a:lstStyle>
            <a:lvl1pPr algn="l">
              <a:lnSpc>
                <a:spcPts val="4800"/>
              </a:lnSpc>
              <a:defRPr sz="4200" b="1" cap="none" spc="0" baseline="0">
                <a:solidFill>
                  <a:srgbClr val="A7934B"/>
                </a:solidFill>
                <a:latin typeface="Roboto" panose="02000000000000000000" pitchFamily="2" charset="0"/>
                <a:ea typeface="Roboto" panose="02000000000000000000" pitchFamily="2" charset="0"/>
                <a:cs typeface="Roboto" panose="02000000000000000000" pitchFamily="2" charset="0"/>
              </a:defRPr>
            </a:lvl1pPr>
          </a:lstStyle>
          <a:p>
            <a:r>
              <a:rPr lang="en-US" dirty="0"/>
              <a:t>Click to edit Master title style</a:t>
            </a:r>
          </a:p>
        </p:txBody>
      </p:sp>
    </p:spTree>
    <p:extLst>
      <p:ext uri="{BB962C8B-B14F-4D97-AF65-F5344CB8AC3E}">
        <p14:creationId xmlns:p14="http://schemas.microsoft.com/office/powerpoint/2010/main" val="898156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DA8079-4F60-D34B-96A4-C32E3C6A4A6C}"/>
              </a:ext>
            </a:extLst>
          </p:cNvPr>
          <p:cNvSpPr>
            <a:spLocks noGrp="1"/>
          </p:cNvSpPr>
          <p:nvPr>
            <p:ph type="title" orient="vert"/>
          </p:nvPr>
        </p:nvSpPr>
        <p:spPr>
          <a:xfrm>
            <a:off x="6886575" y="365125"/>
            <a:ext cx="1971675"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0213FC5-8FDB-D640-8F18-46D09DD7FDA5}"/>
              </a:ext>
            </a:extLst>
          </p:cNvPr>
          <p:cNvSpPr>
            <a:spLocks noGrp="1"/>
          </p:cNvSpPr>
          <p:nvPr>
            <p:ph type="body" orient="vert" idx="1"/>
          </p:nvPr>
        </p:nvSpPr>
        <p:spPr>
          <a:xfrm>
            <a:off x="285750" y="365125"/>
            <a:ext cx="6600825" cy="5811838"/>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89F9D1-30A5-3C44-9E01-F570121CC3F9}"/>
              </a:ext>
            </a:extLst>
          </p:cNvPr>
          <p:cNvSpPr>
            <a:spLocks noGrp="1"/>
          </p:cNvSpPr>
          <p:nvPr>
            <p:ph type="dt" sz="half" idx="10"/>
          </p:nvPr>
        </p:nvSpPr>
        <p:spPr/>
        <p:txBody>
          <a:bodyPr/>
          <a:lstStyle/>
          <a:p>
            <a:fld id="{016554A5-B4DD-7045-B047-B7DA6D1E70A4}" type="datetimeFigureOut">
              <a:rPr lang="en-US" smtClean="0">
                <a:solidFill>
                  <a:prstClr val="black">
                    <a:tint val="75000"/>
                  </a:prstClr>
                </a:solidFill>
              </a:rPr>
              <a:pPr/>
              <a:t>9/29/20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F4AC5DF8-E50D-1745-97C5-A23C0E511C48}"/>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9C2D20E1-9670-8A49-9442-60CC23074B66}"/>
              </a:ext>
            </a:extLst>
          </p:cNvPr>
          <p:cNvSpPr>
            <a:spLocks noGrp="1"/>
          </p:cNvSpPr>
          <p:nvPr>
            <p:ph type="sldNum" sz="quarter" idx="12"/>
          </p:nvPr>
        </p:nvSpPr>
        <p:spPr/>
        <p:txBody>
          <a:bodyPr/>
          <a:lstStyle/>
          <a:p>
            <a:fld id="{AE678206-0642-9F48-9727-6B519CB285F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28055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FBEFA-1B24-BD40-967B-224093822B35}"/>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128C1E-32D8-CF48-A92C-E6AC112D0D06}"/>
              </a:ext>
            </a:extLst>
          </p:cNvPr>
          <p:cNvSpPr>
            <a:spLocks noGrp="1"/>
          </p:cNvSpPr>
          <p:nvPr>
            <p:ph type="dt" sz="half" idx="10"/>
          </p:nvPr>
        </p:nvSpPr>
        <p:spPr/>
        <p:txBody>
          <a:bodyPr/>
          <a:lstStyle/>
          <a:p>
            <a:fld id="{016554A5-B4DD-7045-B047-B7DA6D1E70A4}" type="datetimeFigureOut">
              <a:rPr lang="en-US" smtClean="0">
                <a:solidFill>
                  <a:prstClr val="black">
                    <a:tint val="75000"/>
                  </a:prstClr>
                </a:solidFill>
              </a:rPr>
              <a:pPr/>
              <a:t>9/29/20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3B7E5600-2DCC-EB44-9203-121C72C9B7B2}"/>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4F2FBA1A-F7CC-514B-BEB5-104BA2E09E1E}"/>
              </a:ext>
            </a:extLst>
          </p:cNvPr>
          <p:cNvSpPr>
            <a:spLocks noGrp="1"/>
          </p:cNvSpPr>
          <p:nvPr>
            <p:ph type="sldNum" sz="quarter" idx="12"/>
          </p:nvPr>
        </p:nvSpPr>
        <p:spPr/>
        <p:txBody>
          <a:bodyPr/>
          <a:lstStyle/>
          <a:p>
            <a:fld id="{AE678206-0642-9F48-9727-6B519CB285FA}" type="slidenum">
              <a:rPr lang="en-US" smtClean="0">
                <a:solidFill>
                  <a:prstClr val="black">
                    <a:tint val="75000"/>
                  </a:prstClr>
                </a:solidFill>
              </a:rPr>
              <a:pPr/>
              <a:t>‹#›</a:t>
            </a:fld>
            <a:endParaRPr lang="en-US">
              <a:solidFill>
                <a:prstClr val="black">
                  <a:tint val="75000"/>
                </a:prstClr>
              </a:solidFill>
            </a:endParaRPr>
          </a:p>
        </p:txBody>
      </p:sp>
      <p:sp>
        <p:nvSpPr>
          <p:cNvPr id="7" name="Title Placeholder 1">
            <a:extLst>
              <a:ext uri="{FF2B5EF4-FFF2-40B4-BE49-F238E27FC236}">
                <a16:creationId xmlns:a16="http://schemas.microsoft.com/office/drawing/2014/main" id="{D1CD0E1A-EFF5-9943-8AA6-521A2B23E647}"/>
              </a:ext>
            </a:extLst>
          </p:cNvPr>
          <p:cNvSpPr>
            <a:spLocks noGrp="1"/>
          </p:cNvSpPr>
          <p:nvPr>
            <p:ph type="title"/>
          </p:nvPr>
        </p:nvSpPr>
        <p:spPr>
          <a:xfrm>
            <a:off x="285750" y="200721"/>
            <a:ext cx="8572500" cy="1014761"/>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2087627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768D-628B-BB40-BEE5-32E27182F2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DA323E-BF1A-8C44-9650-0F8A4E12DCC0}"/>
              </a:ext>
            </a:extLst>
          </p:cNvPr>
          <p:cNvSpPr>
            <a:spLocks noGrp="1"/>
          </p:cNvSpPr>
          <p:nvPr>
            <p:ph sz="half" idx="1"/>
          </p:nvPr>
        </p:nvSpPr>
        <p:spPr>
          <a:xfrm>
            <a:off x="284285" y="1215483"/>
            <a:ext cx="4211515" cy="496148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71EEF26-478D-684B-BFF1-D8FD9BE7D5F9}"/>
              </a:ext>
            </a:extLst>
          </p:cNvPr>
          <p:cNvSpPr>
            <a:spLocks noGrp="1"/>
          </p:cNvSpPr>
          <p:nvPr>
            <p:ph sz="half" idx="2"/>
          </p:nvPr>
        </p:nvSpPr>
        <p:spPr>
          <a:xfrm>
            <a:off x="4648200" y="1215483"/>
            <a:ext cx="4210050" cy="496148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5ABF72E-E074-E741-8514-3417AC9D80AB}"/>
              </a:ext>
            </a:extLst>
          </p:cNvPr>
          <p:cNvSpPr>
            <a:spLocks noGrp="1"/>
          </p:cNvSpPr>
          <p:nvPr>
            <p:ph type="dt" sz="half" idx="10"/>
          </p:nvPr>
        </p:nvSpPr>
        <p:spPr/>
        <p:txBody>
          <a:bodyPr/>
          <a:lstStyle/>
          <a:p>
            <a:fld id="{016554A5-B4DD-7045-B047-B7DA6D1E70A4}" type="datetimeFigureOut">
              <a:rPr lang="en-US" smtClean="0">
                <a:solidFill>
                  <a:prstClr val="black">
                    <a:tint val="75000"/>
                  </a:prstClr>
                </a:solidFill>
              </a:rPr>
              <a:pPr/>
              <a:t>9/29/20</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23752637-104D-064E-9B91-0BC72B6E1042}"/>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CB44C3EF-E136-164D-954C-112EADD99ADD}"/>
              </a:ext>
            </a:extLst>
          </p:cNvPr>
          <p:cNvSpPr>
            <a:spLocks noGrp="1"/>
          </p:cNvSpPr>
          <p:nvPr>
            <p:ph type="sldNum" sz="quarter" idx="12"/>
          </p:nvPr>
        </p:nvSpPr>
        <p:spPr/>
        <p:txBody>
          <a:bodyPr/>
          <a:lstStyle/>
          <a:p>
            <a:fld id="{AE678206-0642-9F48-9727-6B519CB285F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2203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E310077-12D2-2D4D-8F51-D9CB6B044F9B}"/>
              </a:ext>
            </a:extLst>
          </p:cNvPr>
          <p:cNvSpPr>
            <a:spLocks noGrp="1"/>
          </p:cNvSpPr>
          <p:nvPr>
            <p:ph type="body" idx="1"/>
          </p:nvPr>
        </p:nvSpPr>
        <p:spPr>
          <a:xfrm>
            <a:off x="285750" y="1235113"/>
            <a:ext cx="421322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0DF7D1-4D77-4C46-B579-F5861C7459AC}"/>
              </a:ext>
            </a:extLst>
          </p:cNvPr>
          <p:cNvSpPr>
            <a:spLocks noGrp="1"/>
          </p:cNvSpPr>
          <p:nvPr>
            <p:ph sz="half" idx="2"/>
          </p:nvPr>
        </p:nvSpPr>
        <p:spPr>
          <a:xfrm>
            <a:off x="285750" y="2078656"/>
            <a:ext cx="4213225" cy="411100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A19A1FD-16BD-7B41-8D0F-269780D1BBDC}"/>
              </a:ext>
            </a:extLst>
          </p:cNvPr>
          <p:cNvSpPr>
            <a:spLocks noGrp="1"/>
          </p:cNvSpPr>
          <p:nvPr>
            <p:ph type="body" sz="quarter" idx="3"/>
          </p:nvPr>
        </p:nvSpPr>
        <p:spPr>
          <a:xfrm>
            <a:off x="4629150" y="1235113"/>
            <a:ext cx="42291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FBAF2E0-F5E8-3946-89DE-62BFD441B2F1}"/>
              </a:ext>
            </a:extLst>
          </p:cNvPr>
          <p:cNvSpPr>
            <a:spLocks noGrp="1"/>
          </p:cNvSpPr>
          <p:nvPr>
            <p:ph sz="quarter" idx="4"/>
          </p:nvPr>
        </p:nvSpPr>
        <p:spPr>
          <a:xfrm>
            <a:off x="4629150" y="2078656"/>
            <a:ext cx="4229100" cy="411100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F5BD322-BC93-4244-92C5-7651A7979906}"/>
              </a:ext>
            </a:extLst>
          </p:cNvPr>
          <p:cNvSpPr>
            <a:spLocks noGrp="1"/>
          </p:cNvSpPr>
          <p:nvPr>
            <p:ph type="dt" sz="half" idx="10"/>
          </p:nvPr>
        </p:nvSpPr>
        <p:spPr/>
        <p:txBody>
          <a:bodyPr/>
          <a:lstStyle/>
          <a:p>
            <a:fld id="{016554A5-B4DD-7045-B047-B7DA6D1E70A4}" type="datetimeFigureOut">
              <a:rPr lang="en-US" smtClean="0">
                <a:solidFill>
                  <a:prstClr val="black">
                    <a:tint val="75000"/>
                  </a:prstClr>
                </a:solidFill>
              </a:rPr>
              <a:pPr/>
              <a:t>9/29/20</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id="{9DE79E3B-E843-6343-9ECC-916F6A2E3E54}"/>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id="{E03D151B-D611-8446-9323-A31F43088641}"/>
              </a:ext>
            </a:extLst>
          </p:cNvPr>
          <p:cNvSpPr>
            <a:spLocks noGrp="1"/>
          </p:cNvSpPr>
          <p:nvPr>
            <p:ph type="sldNum" sz="quarter" idx="12"/>
          </p:nvPr>
        </p:nvSpPr>
        <p:spPr/>
        <p:txBody>
          <a:bodyPr/>
          <a:lstStyle/>
          <a:p>
            <a:fld id="{AE678206-0642-9F48-9727-6B519CB285FA}" type="slidenum">
              <a:rPr lang="en-US" smtClean="0">
                <a:solidFill>
                  <a:prstClr val="black">
                    <a:tint val="75000"/>
                  </a:prstClr>
                </a:solidFill>
              </a:rPr>
              <a:pPr/>
              <a:t>‹#›</a:t>
            </a:fld>
            <a:endParaRPr lang="en-US">
              <a:solidFill>
                <a:prstClr val="black">
                  <a:tint val="75000"/>
                </a:prstClr>
              </a:solidFill>
            </a:endParaRPr>
          </a:p>
        </p:txBody>
      </p:sp>
      <p:sp>
        <p:nvSpPr>
          <p:cNvPr id="10" name="Title Placeholder 1">
            <a:extLst>
              <a:ext uri="{FF2B5EF4-FFF2-40B4-BE49-F238E27FC236}">
                <a16:creationId xmlns:a16="http://schemas.microsoft.com/office/drawing/2014/main" id="{419FCA3D-219A-9547-A7A7-4EB9BE7DD721}"/>
              </a:ext>
            </a:extLst>
          </p:cNvPr>
          <p:cNvSpPr>
            <a:spLocks noGrp="1"/>
          </p:cNvSpPr>
          <p:nvPr>
            <p:ph type="title"/>
          </p:nvPr>
        </p:nvSpPr>
        <p:spPr>
          <a:xfrm>
            <a:off x="285750" y="200721"/>
            <a:ext cx="8572500" cy="1014761"/>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2371451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5170-396F-CE4F-A0AB-300CE9708E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A6F2CA-2DD1-AF41-91EF-4D055700CA01}"/>
              </a:ext>
            </a:extLst>
          </p:cNvPr>
          <p:cNvSpPr>
            <a:spLocks noGrp="1"/>
          </p:cNvSpPr>
          <p:nvPr>
            <p:ph type="dt" sz="half" idx="10"/>
          </p:nvPr>
        </p:nvSpPr>
        <p:spPr/>
        <p:txBody>
          <a:bodyPr/>
          <a:lstStyle/>
          <a:p>
            <a:fld id="{016554A5-B4DD-7045-B047-B7DA6D1E70A4}" type="datetimeFigureOut">
              <a:rPr lang="en-US" smtClean="0">
                <a:solidFill>
                  <a:prstClr val="black">
                    <a:tint val="75000"/>
                  </a:prstClr>
                </a:solidFill>
              </a:rPr>
              <a:pPr/>
              <a:t>9/29/20</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07635E81-A1AE-8442-89DE-148AC4FCDA25}"/>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AF7583BD-E195-8D45-B88C-3F15BB700766}"/>
              </a:ext>
            </a:extLst>
          </p:cNvPr>
          <p:cNvSpPr>
            <a:spLocks noGrp="1"/>
          </p:cNvSpPr>
          <p:nvPr>
            <p:ph type="sldNum" sz="quarter" idx="12"/>
          </p:nvPr>
        </p:nvSpPr>
        <p:spPr/>
        <p:txBody>
          <a:bodyPr/>
          <a:lstStyle/>
          <a:p>
            <a:fld id="{AE678206-0642-9F48-9727-6B519CB285F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185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7AE419-AE08-F348-87A6-E9445B339E62}"/>
              </a:ext>
            </a:extLst>
          </p:cNvPr>
          <p:cNvSpPr>
            <a:spLocks noGrp="1"/>
          </p:cNvSpPr>
          <p:nvPr>
            <p:ph type="dt" sz="half" idx="10"/>
          </p:nvPr>
        </p:nvSpPr>
        <p:spPr/>
        <p:txBody>
          <a:bodyPr/>
          <a:lstStyle/>
          <a:p>
            <a:fld id="{016554A5-B4DD-7045-B047-B7DA6D1E70A4}" type="datetimeFigureOut">
              <a:rPr lang="en-US" smtClean="0">
                <a:solidFill>
                  <a:prstClr val="black">
                    <a:tint val="75000"/>
                  </a:prstClr>
                </a:solidFill>
              </a:rPr>
              <a:pPr/>
              <a:t>9/29/20</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id="{C4F02ABE-49F8-8E43-8B96-1F432917E9BB}"/>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id="{6D30AFCF-7504-9244-8529-F384A6BDB3AB}"/>
              </a:ext>
            </a:extLst>
          </p:cNvPr>
          <p:cNvSpPr>
            <a:spLocks noGrp="1"/>
          </p:cNvSpPr>
          <p:nvPr>
            <p:ph type="sldNum" sz="quarter" idx="12"/>
          </p:nvPr>
        </p:nvSpPr>
        <p:spPr/>
        <p:txBody>
          <a:bodyPr/>
          <a:lstStyle/>
          <a:p>
            <a:fld id="{AE678206-0642-9F48-9727-6B519CB285F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665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C417-39B3-8947-8902-0153B5002093}"/>
              </a:ext>
            </a:extLst>
          </p:cNvPr>
          <p:cNvSpPr>
            <a:spLocks noGrp="1"/>
          </p:cNvSpPr>
          <p:nvPr>
            <p:ph type="title"/>
          </p:nvPr>
        </p:nvSpPr>
        <p:spPr>
          <a:xfrm>
            <a:off x="285750" y="457200"/>
            <a:ext cx="2949575"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790FAD0-D969-274E-8AC0-FC5A894FB3FE}"/>
              </a:ext>
            </a:extLst>
          </p:cNvPr>
          <p:cNvSpPr>
            <a:spLocks noGrp="1"/>
          </p:cNvSpPr>
          <p:nvPr>
            <p:ph idx="1"/>
          </p:nvPr>
        </p:nvSpPr>
        <p:spPr>
          <a:xfrm>
            <a:off x="3235325" y="457201"/>
            <a:ext cx="5622925"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05FBC2C-9388-6049-AEF3-C1606676A7E6}"/>
              </a:ext>
            </a:extLst>
          </p:cNvPr>
          <p:cNvSpPr>
            <a:spLocks noGrp="1"/>
          </p:cNvSpPr>
          <p:nvPr>
            <p:ph type="body" sz="half" idx="2"/>
          </p:nvPr>
        </p:nvSpPr>
        <p:spPr>
          <a:xfrm>
            <a:off x="285750" y="2274848"/>
            <a:ext cx="2949575" cy="359413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0AEA470E-5CA9-A545-B98E-1EFAA05E8BF1}"/>
              </a:ext>
            </a:extLst>
          </p:cNvPr>
          <p:cNvSpPr>
            <a:spLocks noGrp="1"/>
          </p:cNvSpPr>
          <p:nvPr>
            <p:ph type="dt" sz="half" idx="10"/>
          </p:nvPr>
        </p:nvSpPr>
        <p:spPr/>
        <p:txBody>
          <a:bodyPr/>
          <a:lstStyle/>
          <a:p>
            <a:fld id="{016554A5-B4DD-7045-B047-B7DA6D1E70A4}" type="datetimeFigureOut">
              <a:rPr lang="en-US" smtClean="0">
                <a:solidFill>
                  <a:prstClr val="black">
                    <a:tint val="75000"/>
                  </a:prstClr>
                </a:solidFill>
              </a:rPr>
              <a:pPr/>
              <a:t>9/29/20</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E99ABCA5-3B76-9E47-892E-A475FC83C7BF}"/>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68F5A757-8D62-3444-9BDB-1CB584B73545}"/>
              </a:ext>
            </a:extLst>
          </p:cNvPr>
          <p:cNvSpPr>
            <a:spLocks noGrp="1"/>
          </p:cNvSpPr>
          <p:nvPr>
            <p:ph type="sldNum" sz="quarter" idx="12"/>
          </p:nvPr>
        </p:nvSpPr>
        <p:spPr/>
        <p:txBody>
          <a:bodyPr/>
          <a:lstStyle/>
          <a:p>
            <a:fld id="{AE678206-0642-9F48-9727-6B519CB285F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39097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E57A-36CB-814D-B1A5-9012A244B555}"/>
              </a:ext>
            </a:extLst>
          </p:cNvPr>
          <p:cNvSpPr>
            <a:spLocks noGrp="1"/>
          </p:cNvSpPr>
          <p:nvPr>
            <p:ph type="title"/>
          </p:nvPr>
        </p:nvSpPr>
        <p:spPr>
          <a:xfrm>
            <a:off x="285750" y="457200"/>
            <a:ext cx="2949575"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5D3259A3-587A-6D4A-AEF8-E4225996F750}"/>
              </a:ext>
            </a:extLst>
          </p:cNvPr>
          <p:cNvSpPr>
            <a:spLocks noGrp="1"/>
          </p:cNvSpPr>
          <p:nvPr>
            <p:ph type="pic" idx="1"/>
          </p:nvPr>
        </p:nvSpPr>
        <p:spPr>
          <a:xfrm>
            <a:off x="3235325" y="457201"/>
            <a:ext cx="5622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4AC1918-55BE-A644-8FDC-9E18F9A994B4}"/>
              </a:ext>
            </a:extLst>
          </p:cNvPr>
          <p:cNvSpPr>
            <a:spLocks noGrp="1"/>
          </p:cNvSpPr>
          <p:nvPr>
            <p:ph type="body" sz="half" idx="2"/>
          </p:nvPr>
        </p:nvSpPr>
        <p:spPr>
          <a:xfrm>
            <a:off x="285750" y="2274848"/>
            <a:ext cx="2949575" cy="359413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a:extLst>
              <a:ext uri="{FF2B5EF4-FFF2-40B4-BE49-F238E27FC236}">
                <a16:creationId xmlns:a16="http://schemas.microsoft.com/office/drawing/2014/main" id="{9B9DD8F2-DDA7-354F-9FEA-A07E773A64F1}"/>
              </a:ext>
            </a:extLst>
          </p:cNvPr>
          <p:cNvSpPr>
            <a:spLocks noGrp="1"/>
          </p:cNvSpPr>
          <p:nvPr>
            <p:ph type="dt" sz="half" idx="10"/>
          </p:nvPr>
        </p:nvSpPr>
        <p:spPr/>
        <p:txBody>
          <a:bodyPr/>
          <a:lstStyle/>
          <a:p>
            <a:fld id="{016554A5-B4DD-7045-B047-B7DA6D1E70A4}" type="datetimeFigureOut">
              <a:rPr lang="en-US" smtClean="0">
                <a:solidFill>
                  <a:prstClr val="black">
                    <a:tint val="75000"/>
                  </a:prstClr>
                </a:solidFill>
              </a:rPr>
              <a:pPr/>
              <a:t>9/29/20</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57F10CDF-1139-2249-8F5E-3E7043CC18A7}"/>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4B3F2438-4A98-5A4C-9057-FC3F0CBCD520}"/>
              </a:ext>
            </a:extLst>
          </p:cNvPr>
          <p:cNvSpPr>
            <a:spLocks noGrp="1"/>
          </p:cNvSpPr>
          <p:nvPr>
            <p:ph type="sldNum" sz="quarter" idx="12"/>
          </p:nvPr>
        </p:nvSpPr>
        <p:spPr/>
        <p:txBody>
          <a:bodyPr/>
          <a:lstStyle/>
          <a:p>
            <a:fld id="{AE678206-0642-9F48-9727-6B519CB285F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7331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886C1-1209-CD40-86E4-C72B7974BE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157BF9-8D1A-FD41-A037-BF729754D18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A231DA-AB5C-C240-9332-9CC3D46A81BD}"/>
              </a:ext>
            </a:extLst>
          </p:cNvPr>
          <p:cNvSpPr>
            <a:spLocks noGrp="1"/>
          </p:cNvSpPr>
          <p:nvPr>
            <p:ph type="dt" sz="half" idx="10"/>
          </p:nvPr>
        </p:nvSpPr>
        <p:spPr/>
        <p:txBody>
          <a:bodyPr/>
          <a:lstStyle/>
          <a:p>
            <a:fld id="{016554A5-B4DD-7045-B047-B7DA6D1E70A4}" type="datetimeFigureOut">
              <a:rPr lang="en-US" smtClean="0">
                <a:solidFill>
                  <a:prstClr val="black">
                    <a:tint val="75000"/>
                  </a:prstClr>
                </a:solidFill>
              </a:rPr>
              <a:pPr/>
              <a:t>9/29/20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3067AB74-A3C5-CF45-A5A3-124A94D15058}"/>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B2F83F40-6572-9341-AE1A-0342450A98AB}"/>
              </a:ext>
            </a:extLst>
          </p:cNvPr>
          <p:cNvSpPr>
            <a:spLocks noGrp="1"/>
          </p:cNvSpPr>
          <p:nvPr>
            <p:ph type="sldNum" sz="quarter" idx="12"/>
          </p:nvPr>
        </p:nvSpPr>
        <p:spPr/>
        <p:txBody>
          <a:bodyPr/>
          <a:lstStyle/>
          <a:p>
            <a:fld id="{AE678206-0642-9F48-9727-6B519CB285FA}"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098388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2.jpg"/><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943685"/>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342900" rtl="0" eaLnBrk="1" latinLnBrk="0" hangingPunct="1">
        <a:spcBef>
          <a:spcPct val="0"/>
        </a:spcBef>
        <a:buNone/>
        <a:defRPr sz="3600" b="1" kern="1200">
          <a:solidFill>
            <a:srgbClr val="857437"/>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6794E2-0939-7444-A82A-8BD5C7FA1DDC}"/>
              </a:ext>
            </a:extLst>
          </p:cNvPr>
          <p:cNvSpPr>
            <a:spLocks noGrp="1"/>
          </p:cNvSpPr>
          <p:nvPr>
            <p:ph type="title"/>
          </p:nvPr>
        </p:nvSpPr>
        <p:spPr>
          <a:xfrm>
            <a:off x="285750" y="200721"/>
            <a:ext cx="8572500" cy="101476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616A5F8-57A3-204B-9489-10B6EA097328}"/>
              </a:ext>
            </a:extLst>
          </p:cNvPr>
          <p:cNvSpPr>
            <a:spLocks noGrp="1"/>
          </p:cNvSpPr>
          <p:nvPr>
            <p:ph type="body" idx="1"/>
          </p:nvPr>
        </p:nvSpPr>
        <p:spPr>
          <a:xfrm>
            <a:off x="285750" y="1215483"/>
            <a:ext cx="8572500" cy="459635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B2C088-FD5F-6E47-B5E9-B42B8CA51A39}"/>
              </a:ext>
            </a:extLst>
          </p:cNvPr>
          <p:cNvSpPr>
            <a:spLocks noGrp="1"/>
          </p:cNvSpPr>
          <p:nvPr>
            <p:ph type="dt" sz="half" idx="2"/>
          </p:nvPr>
        </p:nvSpPr>
        <p:spPr>
          <a:xfrm>
            <a:off x="285750" y="5811838"/>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016554A5-B4DD-7045-B047-B7DA6D1E70A4}" type="datetimeFigureOut">
              <a:rPr lang="en-US" smtClean="0">
                <a:solidFill>
                  <a:prstClr val="black">
                    <a:tint val="75000"/>
                  </a:prstClr>
                </a:solidFill>
              </a:rPr>
              <a:pPr defTabSz="457200"/>
              <a:t>9/29/20</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BE9B8B9A-12D6-EA40-AB29-6918054B5DA5}"/>
              </a:ext>
            </a:extLst>
          </p:cNvPr>
          <p:cNvSpPr>
            <a:spLocks noGrp="1"/>
          </p:cNvSpPr>
          <p:nvPr>
            <p:ph type="ftr" sz="quarter" idx="3"/>
          </p:nvPr>
        </p:nvSpPr>
        <p:spPr>
          <a:xfrm>
            <a:off x="2344615" y="5811838"/>
            <a:ext cx="445623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AA9F842A-A21A-C542-88CC-30F0DD78DA6E}"/>
              </a:ext>
            </a:extLst>
          </p:cNvPr>
          <p:cNvSpPr>
            <a:spLocks noGrp="1"/>
          </p:cNvSpPr>
          <p:nvPr>
            <p:ph type="sldNum" sz="quarter" idx="4"/>
          </p:nvPr>
        </p:nvSpPr>
        <p:spPr>
          <a:xfrm>
            <a:off x="6800850" y="5811838"/>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AE678206-0642-9F48-9727-6B519CB285FA}" type="slidenum">
              <a:rPr lang="en-US" smtClean="0">
                <a:solidFill>
                  <a:prstClr val="black">
                    <a:tint val="75000"/>
                  </a:prstClr>
                </a:solidFill>
              </a:rPr>
              <a:pPr defTabSz="457200"/>
              <a:t>‹#›</a:t>
            </a:fld>
            <a:endParaRPr lang="en-US" dirty="0">
              <a:solidFill>
                <a:prstClr val="black">
                  <a:tint val="75000"/>
                </a:prstClr>
              </a:solidFill>
            </a:endParaRPr>
          </a:p>
        </p:txBody>
      </p:sp>
    </p:spTree>
    <p:extLst>
      <p:ext uri="{BB962C8B-B14F-4D97-AF65-F5344CB8AC3E}">
        <p14:creationId xmlns:p14="http://schemas.microsoft.com/office/powerpoint/2010/main" val="34823275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Lst>
  <p:txStyles>
    <p:titleStyle>
      <a:lvl1pPr algn="l" defTabSz="914400" rtl="0" eaLnBrk="1" latinLnBrk="0" hangingPunct="1">
        <a:lnSpc>
          <a:spcPct val="90000"/>
        </a:lnSpc>
        <a:spcBef>
          <a:spcPct val="0"/>
        </a:spcBef>
        <a:buNone/>
        <a:defRPr sz="3600" b="1" i="0" kern="1200" baseline="0">
          <a:solidFill>
            <a:srgbClr val="A7934B"/>
          </a:solidFill>
          <a:latin typeface="Roboto" panose="02000000000000000000" pitchFamily="2" charset="0"/>
          <a:ea typeface="Roboto" panose="02000000000000000000" pitchFamily="2" charset="0"/>
          <a:cs typeface="Roboto" panose="020000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E95FB-AFDA-C24E-BDC1-87184FFF62A0}"/>
              </a:ext>
            </a:extLst>
          </p:cNvPr>
          <p:cNvSpPr>
            <a:spLocks noGrp="1"/>
          </p:cNvSpPr>
          <p:nvPr>
            <p:ph type="ctrTitle"/>
          </p:nvPr>
        </p:nvSpPr>
        <p:spPr>
          <a:xfrm>
            <a:off x="3239196" y="1854075"/>
            <a:ext cx="5096935" cy="1938992"/>
          </a:xfrm>
          <a:prstGeom prst="rect">
            <a:avLst/>
          </a:prstGeom>
        </p:spPr>
        <p:txBody>
          <a:bodyPr wrap="square">
            <a:normAutofit fontScale="90000"/>
          </a:bodyPr>
          <a:lstStyle/>
          <a:p>
            <a:r>
              <a:rPr lang="en-US" dirty="0"/>
              <a:t>Team 55: National Firefighter Registry</a:t>
            </a:r>
          </a:p>
        </p:txBody>
      </p:sp>
      <p:sp>
        <p:nvSpPr>
          <p:cNvPr id="3" name="Subtitle 2">
            <a:extLst>
              <a:ext uri="{FF2B5EF4-FFF2-40B4-BE49-F238E27FC236}">
                <a16:creationId xmlns:a16="http://schemas.microsoft.com/office/drawing/2014/main" id="{B7E66134-3B68-CA46-9583-81F439EB81A2}"/>
              </a:ext>
            </a:extLst>
          </p:cNvPr>
          <p:cNvSpPr>
            <a:spLocks noGrp="1"/>
          </p:cNvSpPr>
          <p:nvPr>
            <p:ph type="subTitle" idx="1"/>
          </p:nvPr>
        </p:nvSpPr>
        <p:spPr/>
        <p:txBody>
          <a:bodyPr/>
          <a:lstStyle/>
          <a:p>
            <a:r>
              <a:rPr lang="en-US" dirty="0"/>
              <a:t>In Collaboration with CDC-NIOSH</a:t>
            </a:r>
          </a:p>
          <a:p>
            <a:r>
              <a:rPr lang="en-US" dirty="0"/>
              <a:t>09/29/2020</a:t>
            </a:r>
          </a:p>
        </p:txBody>
      </p:sp>
    </p:spTree>
    <p:extLst>
      <p:ext uri="{BB962C8B-B14F-4D97-AF65-F5344CB8AC3E}">
        <p14:creationId xmlns:p14="http://schemas.microsoft.com/office/powerpoint/2010/main" val="178787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Project Plan Update</a:t>
            </a:r>
            <a:endParaRPr lang="en-US" dirty="0"/>
          </a:p>
        </p:txBody>
      </p:sp>
      <p:pic>
        <p:nvPicPr>
          <p:cNvPr id="4" name="Picture 3">
            <a:extLst>
              <a:ext uri="{FF2B5EF4-FFF2-40B4-BE49-F238E27FC236}">
                <a16:creationId xmlns:a16="http://schemas.microsoft.com/office/drawing/2014/main" id="{57B93980-8AD2-7F47-A7A1-E999EA355754}"/>
              </a:ext>
            </a:extLst>
          </p:cNvPr>
          <p:cNvPicPr>
            <a:picLocks noChangeAspect="1"/>
          </p:cNvPicPr>
          <p:nvPr/>
        </p:nvPicPr>
        <p:blipFill>
          <a:blip r:embed="rId2"/>
          <a:stretch>
            <a:fillRect/>
          </a:stretch>
        </p:blipFill>
        <p:spPr>
          <a:xfrm>
            <a:off x="609600" y="1371600"/>
            <a:ext cx="7848068" cy="4191000"/>
          </a:xfrm>
          <a:prstGeom prst="rect">
            <a:avLst/>
          </a:prstGeom>
        </p:spPr>
      </p:pic>
      <p:sp>
        <p:nvSpPr>
          <p:cNvPr id="10" name="Date Placeholder 5">
            <a:extLst>
              <a:ext uri="{FF2B5EF4-FFF2-40B4-BE49-F238E27FC236}">
                <a16:creationId xmlns:a16="http://schemas.microsoft.com/office/drawing/2014/main" id="{D5C8633F-2DB9-7846-9636-7DEB43697DF4}"/>
              </a:ext>
            </a:extLst>
          </p:cNvPr>
          <p:cNvSpPr>
            <a:spLocks noGrp="1"/>
          </p:cNvSpPr>
          <p:nvPr>
            <p:ph type="dt" sz="half" idx="10"/>
          </p:nvPr>
        </p:nvSpPr>
        <p:spPr>
          <a:xfrm>
            <a:off x="285750" y="5811838"/>
            <a:ext cx="2057400" cy="365125"/>
          </a:xfrm>
        </p:spPr>
        <p:txBody>
          <a:bodyPr/>
          <a:lstStyle/>
          <a:p>
            <a:r>
              <a:rPr lang="en-US" dirty="0"/>
              <a:t>9/29/2020</a:t>
            </a:r>
          </a:p>
        </p:txBody>
      </p:sp>
    </p:spTree>
    <p:extLst>
      <p:ext uri="{BB962C8B-B14F-4D97-AF65-F5344CB8AC3E}">
        <p14:creationId xmlns:p14="http://schemas.microsoft.com/office/powerpoint/2010/main" val="105771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dirty="0"/>
              <a:t>9/29/2020</a:t>
            </a:r>
          </a:p>
        </p:txBody>
      </p:sp>
      <p:sp>
        <p:nvSpPr>
          <p:cNvPr id="5" name="Slide Number Placeholder 4"/>
          <p:cNvSpPr>
            <a:spLocks noGrp="1"/>
          </p:cNvSpPr>
          <p:nvPr>
            <p:ph type="sldNum" sz="quarter" idx="12"/>
          </p:nvPr>
        </p:nvSpPr>
        <p:spPr/>
        <p:txBody>
          <a:bodyPr/>
          <a:lstStyle/>
          <a:p>
            <a:fld id="{079BB85F-8D7B-4121-93BF-56CC81854BC2}" type="slidenum">
              <a:rPr lang="en-US" smtClean="0"/>
              <a:pPr/>
              <a:t>2</a:t>
            </a:fld>
            <a:endParaRPr lang="en-US" dirty="0"/>
          </a:p>
        </p:txBody>
      </p:sp>
      <p:sp>
        <p:nvSpPr>
          <p:cNvPr id="2" name="Title 1"/>
          <p:cNvSpPr>
            <a:spLocks noGrp="1"/>
          </p:cNvSpPr>
          <p:nvPr>
            <p:ph type="title"/>
          </p:nvPr>
        </p:nvSpPr>
        <p:spPr/>
        <p:txBody>
          <a:bodyPr/>
          <a:lstStyle/>
          <a:p>
            <a:r>
              <a:rPr lang="en-US" dirty="0"/>
              <a:t>Presentation Link</a:t>
            </a:r>
          </a:p>
        </p:txBody>
      </p:sp>
      <p:sp>
        <p:nvSpPr>
          <p:cNvPr id="3" name="Rectangle 2">
            <a:extLst>
              <a:ext uri="{FF2B5EF4-FFF2-40B4-BE49-F238E27FC236}">
                <a16:creationId xmlns:a16="http://schemas.microsoft.com/office/drawing/2014/main" id="{1036F6F5-1DFB-7642-B61F-E870CAA24588}"/>
              </a:ext>
            </a:extLst>
          </p:cNvPr>
          <p:cNvSpPr/>
          <p:nvPr/>
        </p:nvSpPr>
        <p:spPr>
          <a:xfrm>
            <a:off x="1967891" y="3124200"/>
            <a:ext cx="902811" cy="523220"/>
          </a:xfrm>
          <a:prstGeom prst="rect">
            <a:avLst/>
          </a:prstGeom>
        </p:spPr>
        <p:txBody>
          <a:bodyPr wrap="none">
            <a:spAutoFit/>
          </a:bodyPr>
          <a:lstStyle/>
          <a:p>
            <a:r>
              <a:rPr lang="en-US" sz="2800" dirty="0"/>
              <a:t>TBD</a:t>
            </a:r>
          </a:p>
        </p:txBody>
      </p:sp>
    </p:spTree>
    <p:extLst>
      <p:ext uri="{BB962C8B-B14F-4D97-AF65-F5344CB8AC3E}">
        <p14:creationId xmlns:p14="http://schemas.microsoft.com/office/powerpoint/2010/main" val="1312695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EBB33-D2D8-2E4B-91AC-5E9981251D09}"/>
              </a:ext>
            </a:extLst>
          </p:cNvPr>
          <p:cNvSpPr>
            <a:spLocks noGrp="1"/>
          </p:cNvSpPr>
          <p:nvPr>
            <p:ph type="title"/>
          </p:nvPr>
        </p:nvSpPr>
        <p:spPr/>
        <p:txBody>
          <a:bodyPr/>
          <a:lstStyle/>
          <a:p>
            <a:r>
              <a:rPr lang="en-US" dirty="0"/>
              <a:t>Team 55: Personnel</a:t>
            </a:r>
          </a:p>
        </p:txBody>
      </p:sp>
      <p:sp>
        <p:nvSpPr>
          <p:cNvPr id="3" name="Content Placeholder 2">
            <a:extLst>
              <a:ext uri="{FF2B5EF4-FFF2-40B4-BE49-F238E27FC236}">
                <a16:creationId xmlns:a16="http://schemas.microsoft.com/office/drawing/2014/main" id="{CC19814E-4064-2244-8937-DE2CB9A8BF6B}"/>
              </a:ext>
            </a:extLst>
          </p:cNvPr>
          <p:cNvSpPr>
            <a:spLocks noGrp="1"/>
          </p:cNvSpPr>
          <p:nvPr>
            <p:ph sz="half" idx="1"/>
          </p:nvPr>
        </p:nvSpPr>
        <p:spPr/>
        <p:txBody>
          <a:bodyPr/>
          <a:lstStyle/>
          <a:p>
            <a:pPr marL="0" indent="0">
              <a:buNone/>
            </a:pPr>
            <a:r>
              <a:rPr lang="en-US" dirty="0"/>
              <a:t>Team 55 Members:</a:t>
            </a:r>
          </a:p>
          <a:p>
            <a:r>
              <a:rPr lang="en-US" dirty="0"/>
              <a:t>James Davis</a:t>
            </a:r>
          </a:p>
          <a:p>
            <a:r>
              <a:rPr lang="en-US" dirty="0" err="1"/>
              <a:t>Haolong</a:t>
            </a:r>
            <a:r>
              <a:rPr lang="en-US" dirty="0"/>
              <a:t> Yan</a:t>
            </a:r>
          </a:p>
          <a:p>
            <a:r>
              <a:rPr lang="en-US" dirty="0"/>
              <a:t>Rahul </a:t>
            </a:r>
            <a:r>
              <a:rPr lang="en-US" dirty="0" err="1"/>
              <a:t>Nowlakha</a:t>
            </a:r>
            <a:endParaRPr lang="en-US" dirty="0"/>
          </a:p>
          <a:p>
            <a:r>
              <a:rPr lang="en-US" dirty="0"/>
              <a:t>Joe </a:t>
            </a:r>
            <a:r>
              <a:rPr lang="en-US" dirty="0" err="1"/>
              <a:t>Kurokawa</a:t>
            </a:r>
            <a:endParaRPr lang="en-US" dirty="0"/>
          </a:p>
          <a:p>
            <a:r>
              <a:rPr lang="en-US" dirty="0"/>
              <a:t>Traver Clifford</a:t>
            </a:r>
          </a:p>
          <a:p>
            <a:r>
              <a:rPr lang="en-US" dirty="0"/>
              <a:t>Michael Rojas</a:t>
            </a:r>
          </a:p>
        </p:txBody>
      </p:sp>
      <p:sp>
        <p:nvSpPr>
          <p:cNvPr id="4" name="Content Placeholder 3">
            <a:extLst>
              <a:ext uri="{FF2B5EF4-FFF2-40B4-BE49-F238E27FC236}">
                <a16:creationId xmlns:a16="http://schemas.microsoft.com/office/drawing/2014/main" id="{ABCF98DE-C1CC-624E-9CB5-306BC288215C}"/>
              </a:ext>
            </a:extLst>
          </p:cNvPr>
          <p:cNvSpPr>
            <a:spLocks noGrp="1"/>
          </p:cNvSpPr>
          <p:nvPr>
            <p:ph sz="half" idx="2"/>
          </p:nvPr>
        </p:nvSpPr>
        <p:spPr/>
        <p:txBody>
          <a:bodyPr/>
          <a:lstStyle/>
          <a:p>
            <a:pPr marL="0" indent="0">
              <a:buNone/>
            </a:pPr>
            <a:r>
              <a:rPr lang="en-US" dirty="0"/>
              <a:t>CDC Mentors:</a:t>
            </a:r>
          </a:p>
          <a:p>
            <a:r>
              <a:rPr lang="en-US" dirty="0"/>
              <a:t>Jill Raudabaugh</a:t>
            </a:r>
          </a:p>
          <a:p>
            <a:r>
              <a:rPr lang="en-US" dirty="0"/>
              <a:t>Breanna Newton</a:t>
            </a:r>
          </a:p>
          <a:p>
            <a:endParaRPr lang="en-US" dirty="0"/>
          </a:p>
          <a:p>
            <a:pPr marL="0" indent="0">
              <a:buNone/>
            </a:pPr>
            <a:r>
              <a:rPr lang="en-US" dirty="0"/>
              <a:t>GT Mentor:</a:t>
            </a:r>
          </a:p>
          <a:p>
            <a:r>
              <a:rPr lang="en-US" dirty="0"/>
              <a:t>Elizabeth Shivers</a:t>
            </a:r>
          </a:p>
        </p:txBody>
      </p:sp>
    </p:spTree>
    <p:extLst>
      <p:ext uri="{BB962C8B-B14F-4D97-AF65-F5344CB8AC3E}">
        <p14:creationId xmlns:p14="http://schemas.microsoft.com/office/powerpoint/2010/main" val="4033145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r>
              <a:rPr lang="en-US" dirty="0"/>
              <a:t>Proposed architecture</a:t>
            </a:r>
          </a:p>
          <a:p>
            <a:r>
              <a:rPr lang="en-US" dirty="0"/>
              <a:t>Mock-up of visualization</a:t>
            </a:r>
          </a:p>
          <a:p>
            <a:r>
              <a:rPr lang="en-US" dirty="0"/>
              <a:t>Deployment strategy</a:t>
            </a:r>
          </a:p>
          <a:p>
            <a:r>
              <a:rPr lang="en-US" dirty="0"/>
              <a:t>Update on research</a:t>
            </a:r>
          </a:p>
          <a:p>
            <a:r>
              <a:rPr lang="en-US" dirty="0"/>
              <a:t>Project plan update</a:t>
            </a:r>
          </a:p>
          <a:p>
            <a:endParaRPr lang="en-US" dirty="0"/>
          </a:p>
          <a:p>
            <a:endParaRPr lang="en-US" dirty="0"/>
          </a:p>
        </p:txBody>
      </p:sp>
      <p:sp>
        <p:nvSpPr>
          <p:cNvPr id="6" name="Date Placeholder 5"/>
          <p:cNvSpPr>
            <a:spLocks noGrp="1"/>
          </p:cNvSpPr>
          <p:nvPr>
            <p:ph type="dt" sz="half" idx="10"/>
          </p:nvPr>
        </p:nvSpPr>
        <p:spPr/>
        <p:txBody>
          <a:bodyPr/>
          <a:lstStyle/>
          <a:p>
            <a:r>
              <a:rPr lang="en-US" dirty="0"/>
              <a:t>09/29/2020</a:t>
            </a:r>
          </a:p>
        </p:txBody>
      </p:sp>
      <p:sp>
        <p:nvSpPr>
          <p:cNvPr id="5" name="Slide Number Placeholder 4"/>
          <p:cNvSpPr>
            <a:spLocks noGrp="1"/>
          </p:cNvSpPr>
          <p:nvPr>
            <p:ph type="sldNum" sz="quarter" idx="12"/>
          </p:nvPr>
        </p:nvSpPr>
        <p:spPr/>
        <p:txBody>
          <a:bodyPr/>
          <a:lstStyle/>
          <a:p>
            <a:fld id="{079BB85F-8D7B-4121-93BF-56CC81854BC2}" type="slidenum">
              <a:rPr lang="en-US" smtClean="0"/>
              <a:pPr/>
              <a:t>4</a:t>
            </a:fld>
            <a:endParaRPr lang="en-US" dirty="0"/>
          </a:p>
        </p:txBody>
      </p:sp>
      <p:sp>
        <p:nvSpPr>
          <p:cNvPr id="2" name="Title 1"/>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2959282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fontScale="55000" lnSpcReduction="20000"/>
          </a:bodyPr>
          <a:lstStyle/>
          <a:p>
            <a:r>
              <a:rPr lang="en-US" dirty="0"/>
              <a:t>Give a clear high level explanation of your proposed architecture as well as the tools/languages you will use to complete your project.</a:t>
            </a:r>
          </a:p>
          <a:p>
            <a:r>
              <a:rPr lang="en-US" dirty="0"/>
              <a:t>Be sure to include any and all languages you will use as well. This is essential in providing you with the necessary feedback on the feasibility of your project and recommendations for success.</a:t>
            </a:r>
          </a:p>
          <a:p>
            <a:r>
              <a:rPr lang="en-US" dirty="0"/>
              <a:t>Provide updated screen prototypes or mock-ups in your presentation.</a:t>
            </a:r>
          </a:p>
          <a:p>
            <a:r>
              <a:rPr lang="en-US" dirty="0"/>
              <a:t>You should include details regarding your deployment pipeline even if this could later change. </a:t>
            </a:r>
          </a:p>
          <a:p>
            <a:r>
              <a:rPr lang="en-US" dirty="0"/>
              <a:t>Include any further research you have done, next steps, etc.</a:t>
            </a:r>
          </a:p>
          <a:p>
            <a:r>
              <a:rPr lang="en-US" dirty="0"/>
              <a:t>Provide an update on completed portions of the Gantt Chart and plans for the next few weeks.</a:t>
            </a:r>
          </a:p>
          <a:p>
            <a:r>
              <a:rPr lang="en-US" dirty="0"/>
              <a:t>Presentation Quality (timeliness, clarity, interest, poise, enthusiasm, visual interest)</a:t>
            </a:r>
          </a:p>
          <a:p>
            <a:r>
              <a:rPr lang="en-US" dirty="0"/>
              <a:t>Two or more of your team members should be in this presentation. </a:t>
            </a:r>
          </a:p>
          <a:p>
            <a:r>
              <a:rPr lang="en-US" dirty="0"/>
              <a:t>Must be completely narrated. Partially narrated videos will receive an automatic “0” score for this deliverable.</a:t>
            </a:r>
          </a:p>
          <a:p>
            <a:endParaRPr lang="en-US" dirty="0"/>
          </a:p>
          <a:p>
            <a:endParaRPr lang="en-US" dirty="0"/>
          </a:p>
        </p:txBody>
      </p:sp>
      <p:sp>
        <p:nvSpPr>
          <p:cNvPr id="6" name="Date Placeholder 5"/>
          <p:cNvSpPr>
            <a:spLocks noGrp="1"/>
          </p:cNvSpPr>
          <p:nvPr>
            <p:ph type="dt" sz="half" idx="10"/>
          </p:nvPr>
        </p:nvSpPr>
        <p:spPr/>
        <p:txBody>
          <a:bodyPr/>
          <a:lstStyle/>
          <a:p>
            <a:r>
              <a:rPr lang="en-US" dirty="0"/>
              <a:t>09/20/2020</a:t>
            </a:r>
          </a:p>
        </p:txBody>
      </p:sp>
      <p:sp>
        <p:nvSpPr>
          <p:cNvPr id="5" name="Slide Number Placeholder 4"/>
          <p:cNvSpPr>
            <a:spLocks noGrp="1"/>
          </p:cNvSpPr>
          <p:nvPr>
            <p:ph type="sldNum" sz="quarter" idx="12"/>
          </p:nvPr>
        </p:nvSpPr>
        <p:spPr/>
        <p:txBody>
          <a:bodyPr/>
          <a:lstStyle/>
          <a:p>
            <a:fld id="{079BB85F-8D7B-4121-93BF-56CC81854BC2}" type="slidenum">
              <a:rPr lang="en-US" smtClean="0"/>
              <a:pPr/>
              <a:t>5</a:t>
            </a:fld>
            <a:endParaRPr lang="en-US" dirty="0"/>
          </a:p>
        </p:txBody>
      </p:sp>
      <p:sp>
        <p:nvSpPr>
          <p:cNvPr id="2" name="Title 1"/>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780118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r>
              <a:rPr lang="en-US" dirty="0"/>
              <a:t>TBD</a:t>
            </a:r>
          </a:p>
          <a:p>
            <a:r>
              <a:rPr lang="en-US" dirty="0"/>
              <a:t>Languages:</a:t>
            </a:r>
          </a:p>
          <a:p>
            <a:pPr lvl="1"/>
            <a:r>
              <a:rPr lang="en-US" dirty="0"/>
              <a:t>Python 3</a:t>
            </a:r>
          </a:p>
          <a:p>
            <a:pPr lvl="1"/>
            <a:r>
              <a:rPr lang="en-US" dirty="0"/>
              <a:t>SQL</a:t>
            </a:r>
          </a:p>
          <a:p>
            <a:r>
              <a:rPr lang="en-US" dirty="0"/>
              <a:t>Libraries/frameworks</a:t>
            </a:r>
          </a:p>
          <a:p>
            <a:pPr lvl="1"/>
            <a:r>
              <a:rPr lang="en-US" dirty="0"/>
              <a:t>QA: </a:t>
            </a:r>
            <a:r>
              <a:rPr lang="en-US" dirty="0" err="1"/>
              <a:t>pytest</a:t>
            </a:r>
            <a:endParaRPr lang="en-US" dirty="0"/>
          </a:p>
          <a:p>
            <a:pPr lvl="1"/>
            <a:r>
              <a:rPr lang="en-US" dirty="0"/>
              <a:t>Dev: ???</a:t>
            </a:r>
          </a:p>
        </p:txBody>
      </p:sp>
      <p:sp>
        <p:nvSpPr>
          <p:cNvPr id="6" name="Date Placeholder 5"/>
          <p:cNvSpPr>
            <a:spLocks noGrp="1"/>
          </p:cNvSpPr>
          <p:nvPr>
            <p:ph type="dt" sz="half" idx="10"/>
          </p:nvPr>
        </p:nvSpPr>
        <p:spPr/>
        <p:txBody>
          <a:bodyPr/>
          <a:lstStyle/>
          <a:p>
            <a:r>
              <a:rPr lang="en-US" dirty="0"/>
              <a:t>9/29/2020</a:t>
            </a:r>
          </a:p>
        </p:txBody>
      </p:sp>
      <p:sp>
        <p:nvSpPr>
          <p:cNvPr id="5" name="Slide Number Placeholder 4"/>
          <p:cNvSpPr>
            <a:spLocks noGrp="1"/>
          </p:cNvSpPr>
          <p:nvPr>
            <p:ph type="sldNum" sz="quarter" idx="12"/>
          </p:nvPr>
        </p:nvSpPr>
        <p:spPr/>
        <p:txBody>
          <a:bodyPr/>
          <a:lstStyle/>
          <a:p>
            <a:fld id="{079BB85F-8D7B-4121-93BF-56CC81854BC2}" type="slidenum">
              <a:rPr lang="en-US" smtClean="0"/>
              <a:pPr/>
              <a:t>6</a:t>
            </a:fld>
            <a:endParaRPr lang="en-US" dirty="0"/>
          </a:p>
        </p:txBody>
      </p:sp>
      <p:sp>
        <p:nvSpPr>
          <p:cNvPr id="2" name="Title 1"/>
          <p:cNvSpPr>
            <a:spLocks noGrp="1"/>
          </p:cNvSpPr>
          <p:nvPr>
            <p:ph type="title"/>
          </p:nvPr>
        </p:nvSpPr>
        <p:spPr/>
        <p:txBody>
          <a:bodyPr>
            <a:normAutofit/>
          </a:bodyPr>
          <a:lstStyle/>
          <a:p>
            <a:r>
              <a:rPr lang="en-US" dirty="0"/>
              <a:t>Proposed Architecture</a:t>
            </a:r>
          </a:p>
        </p:txBody>
      </p:sp>
    </p:spTree>
    <p:extLst>
      <p:ext uri="{BB962C8B-B14F-4D97-AF65-F5344CB8AC3E}">
        <p14:creationId xmlns:p14="http://schemas.microsoft.com/office/powerpoint/2010/main" val="75453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endParaRPr lang="en-US" dirty="0"/>
          </a:p>
        </p:txBody>
      </p:sp>
      <p:sp>
        <p:nvSpPr>
          <p:cNvPr id="6" name="Date Placeholder 5"/>
          <p:cNvSpPr>
            <a:spLocks noGrp="1"/>
          </p:cNvSpPr>
          <p:nvPr>
            <p:ph type="dt" sz="half" idx="10"/>
          </p:nvPr>
        </p:nvSpPr>
        <p:spPr/>
        <p:txBody>
          <a:bodyPr/>
          <a:lstStyle/>
          <a:p>
            <a:r>
              <a:rPr lang="en-US" dirty="0"/>
              <a:t>9/29/2020</a:t>
            </a:r>
          </a:p>
        </p:txBody>
      </p:sp>
      <p:sp>
        <p:nvSpPr>
          <p:cNvPr id="5" name="Slide Number Placeholder 4"/>
          <p:cNvSpPr>
            <a:spLocks noGrp="1"/>
          </p:cNvSpPr>
          <p:nvPr>
            <p:ph type="sldNum" sz="quarter" idx="12"/>
          </p:nvPr>
        </p:nvSpPr>
        <p:spPr/>
        <p:txBody>
          <a:bodyPr/>
          <a:lstStyle/>
          <a:p>
            <a:fld id="{079BB85F-8D7B-4121-93BF-56CC81854BC2}" type="slidenum">
              <a:rPr lang="en-US" smtClean="0"/>
              <a:pPr/>
              <a:t>7</a:t>
            </a:fld>
            <a:endParaRPr lang="en-US" dirty="0"/>
          </a:p>
        </p:txBody>
      </p:sp>
      <p:sp>
        <p:nvSpPr>
          <p:cNvPr id="2" name="Title 1"/>
          <p:cNvSpPr>
            <a:spLocks noGrp="1"/>
          </p:cNvSpPr>
          <p:nvPr>
            <p:ph type="title"/>
          </p:nvPr>
        </p:nvSpPr>
        <p:spPr/>
        <p:txBody>
          <a:bodyPr/>
          <a:lstStyle/>
          <a:p>
            <a:r>
              <a:rPr lang="en-US" dirty="0"/>
              <a:t>Mock-up of Visualization</a:t>
            </a:r>
          </a:p>
        </p:txBody>
      </p:sp>
      <p:sp>
        <p:nvSpPr>
          <p:cNvPr id="7" name="TextBox 6"/>
          <p:cNvSpPr txBox="1"/>
          <p:nvPr/>
        </p:nvSpPr>
        <p:spPr>
          <a:xfrm>
            <a:off x="2565982" y="5867400"/>
            <a:ext cx="3498073" cy="246221"/>
          </a:xfrm>
          <a:prstGeom prst="rect">
            <a:avLst/>
          </a:prstGeom>
          <a:noFill/>
        </p:spPr>
        <p:txBody>
          <a:bodyPr wrap="none" rtlCol="0">
            <a:spAutoFit/>
          </a:bodyPr>
          <a:lstStyle/>
          <a:p>
            <a:r>
              <a:rPr lang="en-US" sz="1000" dirty="0"/>
              <a:t>Source: https://www.cdc.gov/niosh/firefighters/registry.html</a:t>
            </a:r>
          </a:p>
        </p:txBody>
      </p:sp>
    </p:spTree>
    <p:extLst>
      <p:ext uri="{BB962C8B-B14F-4D97-AF65-F5344CB8AC3E}">
        <p14:creationId xmlns:p14="http://schemas.microsoft.com/office/powerpoint/2010/main" val="372460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Strategy</a:t>
            </a:r>
          </a:p>
        </p:txBody>
      </p:sp>
      <p:sp>
        <p:nvSpPr>
          <p:cNvPr id="3" name="Text Placeholder 2"/>
          <p:cNvSpPr>
            <a:spLocks noGrp="1"/>
          </p:cNvSpPr>
          <p:nvPr>
            <p:ph sz="half" idx="1"/>
          </p:nvPr>
        </p:nvSpPr>
        <p:spPr/>
        <p:txBody>
          <a:bodyPr>
            <a:normAutofit/>
          </a:bodyPr>
          <a:lstStyle/>
          <a:p>
            <a:r>
              <a:rPr lang="en-US" dirty="0"/>
              <a:t>Docker TODO: details</a:t>
            </a:r>
          </a:p>
          <a:p>
            <a:endParaRPr lang="en-US" dirty="0"/>
          </a:p>
        </p:txBody>
      </p:sp>
      <p:sp>
        <p:nvSpPr>
          <p:cNvPr id="6" name="Date Placeholder 5"/>
          <p:cNvSpPr>
            <a:spLocks noGrp="1"/>
          </p:cNvSpPr>
          <p:nvPr>
            <p:ph type="dt" sz="half" idx="10"/>
          </p:nvPr>
        </p:nvSpPr>
        <p:spPr/>
        <p:txBody>
          <a:bodyPr/>
          <a:lstStyle/>
          <a:p>
            <a:r>
              <a:rPr lang="en-US" dirty="0"/>
              <a:t>9/29/2020</a:t>
            </a:r>
          </a:p>
        </p:txBody>
      </p:sp>
      <p:sp>
        <p:nvSpPr>
          <p:cNvPr id="5" name="Slide Number Placeholder 4"/>
          <p:cNvSpPr>
            <a:spLocks noGrp="1"/>
          </p:cNvSpPr>
          <p:nvPr>
            <p:ph type="sldNum" sz="quarter" idx="12"/>
          </p:nvPr>
        </p:nvSpPr>
        <p:spPr/>
        <p:txBody>
          <a:bodyPr/>
          <a:lstStyle/>
          <a:p>
            <a:fld id="{079BB85F-8D7B-4121-93BF-56CC81854BC2}" type="slidenum">
              <a:rPr lang="en-US" smtClean="0"/>
              <a:pPr/>
              <a:t>8</a:t>
            </a:fld>
            <a:endParaRPr lang="en-US" dirty="0"/>
          </a:p>
        </p:txBody>
      </p:sp>
    </p:spTree>
    <p:extLst>
      <p:ext uri="{BB962C8B-B14F-4D97-AF65-F5344CB8AC3E}">
        <p14:creationId xmlns:p14="http://schemas.microsoft.com/office/powerpoint/2010/main" val="191039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dirty="0"/>
              <a:t>9/29/2020</a:t>
            </a:r>
          </a:p>
        </p:txBody>
      </p:sp>
      <p:sp>
        <p:nvSpPr>
          <p:cNvPr id="5" name="Slide Number Placeholder 4"/>
          <p:cNvSpPr>
            <a:spLocks noGrp="1"/>
          </p:cNvSpPr>
          <p:nvPr>
            <p:ph type="sldNum" sz="quarter" idx="12"/>
          </p:nvPr>
        </p:nvSpPr>
        <p:spPr/>
        <p:txBody>
          <a:bodyPr/>
          <a:lstStyle/>
          <a:p>
            <a:fld id="{079BB85F-8D7B-4121-93BF-56CC81854BC2}" type="slidenum">
              <a:rPr lang="en-US" smtClean="0"/>
              <a:pPr/>
              <a:t>9</a:t>
            </a:fld>
            <a:endParaRPr lang="en-US" dirty="0"/>
          </a:p>
        </p:txBody>
      </p:sp>
      <p:sp>
        <p:nvSpPr>
          <p:cNvPr id="2" name="Title 1"/>
          <p:cNvSpPr>
            <a:spLocks noGrp="1"/>
          </p:cNvSpPr>
          <p:nvPr>
            <p:ph type="title"/>
          </p:nvPr>
        </p:nvSpPr>
        <p:spPr/>
        <p:txBody>
          <a:bodyPr>
            <a:normAutofit/>
          </a:bodyPr>
          <a:lstStyle/>
          <a:p>
            <a:r>
              <a:rPr lang="en-US" dirty="0"/>
              <a:t>Research Findings</a:t>
            </a:r>
          </a:p>
        </p:txBody>
      </p:sp>
      <p:sp>
        <p:nvSpPr>
          <p:cNvPr id="8" name="Text Placeholder 2">
            <a:extLst>
              <a:ext uri="{FF2B5EF4-FFF2-40B4-BE49-F238E27FC236}">
                <a16:creationId xmlns:a16="http://schemas.microsoft.com/office/drawing/2014/main" id="{F7D0033C-A53F-0C43-BFBC-D288919294CB}"/>
              </a:ext>
            </a:extLst>
          </p:cNvPr>
          <p:cNvSpPr>
            <a:spLocks noGrp="1"/>
          </p:cNvSpPr>
          <p:nvPr>
            <p:ph idx="1"/>
          </p:nvPr>
        </p:nvSpPr>
        <p:spPr>
          <a:xfrm>
            <a:off x="285750" y="1215483"/>
            <a:ext cx="8572500" cy="4596355"/>
          </a:xfrm>
        </p:spPr>
        <p:txBody>
          <a:bodyPr/>
          <a:lstStyle/>
          <a:p>
            <a:r>
              <a:rPr lang="en-US" dirty="0"/>
              <a:t>Python libraries for FHIR</a:t>
            </a:r>
          </a:p>
          <a:p>
            <a:pPr lvl="1"/>
            <a:r>
              <a:rPr lang="en-US" dirty="0"/>
              <a:t>TBD</a:t>
            </a:r>
          </a:p>
          <a:p>
            <a:r>
              <a:rPr lang="en-US" dirty="0"/>
              <a:t>Can potentially avoid parsing XML/JSON by directly </a:t>
            </a:r>
            <a:r>
              <a:rPr lang="en-US" dirty="0" err="1"/>
              <a:t>POSTing</a:t>
            </a:r>
            <a:r>
              <a:rPr lang="en-US" dirty="0"/>
              <a:t> and querying the resulting resource</a:t>
            </a:r>
          </a:p>
          <a:p>
            <a:r>
              <a:rPr lang="en-US" dirty="0"/>
              <a:t>Familiarized ourselves with basic CRUD operations</a:t>
            </a:r>
          </a:p>
        </p:txBody>
      </p:sp>
    </p:spTree>
    <p:extLst>
      <p:ext uri="{BB962C8B-B14F-4D97-AF65-F5344CB8AC3E}">
        <p14:creationId xmlns:p14="http://schemas.microsoft.com/office/powerpoint/2010/main" val="134686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2200</TotalTime>
  <Words>337</Words>
  <Application>Microsoft Macintosh PowerPoint</Application>
  <PresentationFormat>On-screen Show (4:3)</PresentationFormat>
  <Paragraphs>73</Paragraphs>
  <Slides>10</Slides>
  <Notes>2</Notes>
  <HiddenSlides>3</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Roboto</vt:lpstr>
      <vt:lpstr>Roboto Condensed Light</vt:lpstr>
      <vt:lpstr>Custom Design</vt:lpstr>
      <vt:lpstr>1_Custom Design</vt:lpstr>
      <vt:lpstr>Team 55: National Firefighter Registry</vt:lpstr>
      <vt:lpstr>Presentation Link</vt:lpstr>
      <vt:lpstr>Team 55: Personnel</vt:lpstr>
      <vt:lpstr>Agenda</vt:lpstr>
      <vt:lpstr>Agenda</vt:lpstr>
      <vt:lpstr>Proposed Architecture</vt:lpstr>
      <vt:lpstr>Mock-up of Visualization</vt:lpstr>
      <vt:lpstr>Deployment Strategy</vt:lpstr>
      <vt:lpstr>Research Findings</vt:lpstr>
      <vt:lpstr>Project Plan Update</vt:lpstr>
    </vt:vector>
  </TitlesOfParts>
  <Company>Texas Instruments Incorporated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55: National Firefighter Registry</dc:title>
  <dc:creator>Davis, James</dc:creator>
  <cp:lastModifiedBy>James Davis</cp:lastModifiedBy>
  <cp:revision>45</cp:revision>
  <dcterms:created xsi:type="dcterms:W3CDTF">2020-09-20T20:34:12Z</dcterms:created>
  <dcterms:modified xsi:type="dcterms:W3CDTF">2020-09-29T23:59:16Z</dcterms:modified>
</cp:coreProperties>
</file>