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</p:sldMasterIdLst>
  <p:notesMasterIdLst>
    <p:notesMasterId r:id="rId11"/>
  </p:notesMasterIdLst>
  <p:sldIdLst>
    <p:sldId id="265" r:id="rId3"/>
    <p:sldId id="273" r:id="rId4"/>
    <p:sldId id="271" r:id="rId5"/>
    <p:sldId id="281" r:id="rId6"/>
    <p:sldId id="276" r:id="rId7"/>
    <p:sldId id="282" r:id="rId8"/>
    <p:sldId id="270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8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EE87-228F-4F21-980B-6C7F73479856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3205-88F7-494A-B204-E8144581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1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6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4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6" y="1854075"/>
            <a:ext cx="5096935" cy="1938992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r>
              <a:rPr lang="en-US" dirty="0"/>
              <a:t>Team 55: National Firefighter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Collaboration with CDC-NIOSH</a:t>
            </a:r>
          </a:p>
          <a:p>
            <a:r>
              <a:rPr lang="en-US" dirty="0"/>
              <a:t>11/27/2020</a:t>
            </a:r>
          </a:p>
        </p:txBody>
      </p:sp>
    </p:spTree>
    <p:extLst>
      <p:ext uri="{BB962C8B-B14F-4D97-AF65-F5344CB8AC3E}">
        <p14:creationId xmlns:p14="http://schemas.microsoft.com/office/powerpoint/2010/main" val="1787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BB33-D2D8-2E4B-91AC-5E998125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55: 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814E-4064-2244-8937-DE2CB9A8BF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55 Members:</a:t>
            </a:r>
          </a:p>
          <a:p>
            <a:r>
              <a:rPr lang="en-US" dirty="0"/>
              <a:t>James Davis</a:t>
            </a:r>
          </a:p>
          <a:p>
            <a:r>
              <a:rPr lang="en-US" dirty="0" err="1"/>
              <a:t>Haolong</a:t>
            </a:r>
            <a:r>
              <a:rPr lang="en-US" dirty="0"/>
              <a:t> Yan</a:t>
            </a:r>
          </a:p>
          <a:p>
            <a:r>
              <a:rPr lang="en-US" dirty="0"/>
              <a:t>Rahul </a:t>
            </a:r>
            <a:r>
              <a:rPr lang="en-US" dirty="0" err="1"/>
              <a:t>Nowlakha</a:t>
            </a:r>
            <a:endParaRPr lang="en-US" dirty="0"/>
          </a:p>
          <a:p>
            <a:r>
              <a:rPr lang="en-US" dirty="0"/>
              <a:t>Joe </a:t>
            </a:r>
            <a:r>
              <a:rPr lang="en-US" dirty="0" err="1"/>
              <a:t>Kurokawa</a:t>
            </a:r>
            <a:endParaRPr lang="en-US" dirty="0"/>
          </a:p>
          <a:p>
            <a:r>
              <a:rPr lang="en-US" dirty="0"/>
              <a:t>Traver Clifford</a:t>
            </a:r>
          </a:p>
          <a:p>
            <a:r>
              <a:rPr lang="en-US" dirty="0"/>
              <a:t>Eric </a:t>
            </a:r>
            <a:r>
              <a:rPr lang="en-US" dirty="0" err="1"/>
              <a:t>Mammoser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F98DE-C1CC-624E-9CB5-306BC2882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CDC Mentors:</a:t>
            </a:r>
          </a:p>
          <a:p>
            <a:r>
              <a:rPr lang="en-US" dirty="0"/>
              <a:t>Jill Raudabaugh</a:t>
            </a:r>
          </a:p>
          <a:p>
            <a:r>
              <a:rPr lang="en-US" dirty="0"/>
              <a:t>Breanna Newton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GT Mentor:</a:t>
            </a:r>
          </a:p>
          <a:p>
            <a:r>
              <a:rPr lang="en-US" dirty="0"/>
              <a:t>Elizabeth Shivers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1109D1E-F667-0449-BEB2-529D4C28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11/27/2020</a:t>
            </a:r>
          </a:p>
        </p:txBody>
      </p:sp>
    </p:spTree>
    <p:extLst>
      <p:ext uri="{BB962C8B-B14F-4D97-AF65-F5344CB8AC3E}">
        <p14:creationId xmlns:p14="http://schemas.microsoft.com/office/powerpoint/2010/main" val="40331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 Update</a:t>
            </a:r>
          </a:p>
          <a:p>
            <a:r>
              <a:rPr lang="en-US" dirty="0"/>
              <a:t>QA Update</a:t>
            </a:r>
          </a:p>
          <a:p>
            <a:r>
              <a:rPr lang="en-US" dirty="0"/>
              <a:t>Documentation Update</a:t>
            </a:r>
          </a:p>
          <a:p>
            <a:r>
              <a:rPr lang="en-US" dirty="0"/>
              <a:t>Project Plan Update</a:t>
            </a:r>
          </a:p>
          <a:p>
            <a:r>
              <a:rPr lang="en-US" dirty="0"/>
              <a:t>Plans for Upcoming Week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592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Insertion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Added support for Observation to populate cancer diagnosis</a:t>
            </a:r>
          </a:p>
          <a:p>
            <a:r>
              <a:rPr lang="en-US" dirty="0"/>
              <a:t>Finished up the last of the fields to populate per our discussion with CDC</a:t>
            </a:r>
          </a:p>
          <a:p>
            <a:r>
              <a:rPr lang="en-US" dirty="0"/>
              <a:t>All development tasks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>
            <a:normAutofit/>
          </a:bodyPr>
          <a:lstStyle/>
          <a:p>
            <a:r>
              <a:rPr lang="en-US" dirty="0"/>
              <a:t>Added testcases for Observation</a:t>
            </a:r>
          </a:p>
          <a:p>
            <a:r>
              <a:rPr lang="en-US" dirty="0"/>
              <a:t>All testcases passing</a:t>
            </a:r>
          </a:p>
          <a:p>
            <a:r>
              <a:rPr lang="en-US" dirty="0"/>
              <a:t>QA complete</a:t>
            </a:r>
          </a:p>
        </p:txBody>
      </p:sp>
    </p:spTree>
    <p:extLst>
      <p:ext uri="{BB962C8B-B14F-4D97-AF65-F5344CB8AC3E}">
        <p14:creationId xmlns:p14="http://schemas.microsoft.com/office/powerpoint/2010/main" val="1878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Created manual for delivery to CDC</a:t>
            </a:r>
          </a:p>
          <a:p>
            <a:r>
              <a:rPr lang="en-US" dirty="0"/>
              <a:t>Cleaned up code and added comments in preparation for code-walkthrough with CDC</a:t>
            </a:r>
          </a:p>
          <a:p>
            <a:r>
              <a:rPr lang="en-US" dirty="0"/>
              <a:t>Working through Sprint 8 deliverables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Plan Update</a:t>
            </a:r>
            <a:endParaRPr lang="en-US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D5C8633F-2DB9-7846-9636-7DEB4369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11/27/2020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1894E-6AB1-F34B-8AC2-F6A22990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295400"/>
            <a:ext cx="8572500" cy="42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Plans for Upcoming Week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Conduct final demonstration and code-walkthrough with the CDC</a:t>
            </a:r>
          </a:p>
          <a:p>
            <a:r>
              <a:rPr lang="en-US" dirty="0"/>
              <a:t>Finish documentation and demonstration video for final deliverable</a:t>
            </a:r>
          </a:p>
          <a:p>
            <a:r>
              <a:rPr lang="en-US" dirty="0"/>
              <a:t>Deliver code and documentation to CDC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21810</TotalTime>
  <Words>169</Words>
  <Application>Microsoft Macintosh PowerPoint</Application>
  <PresentationFormat>On-screen Show (4:3)</PresentationFormat>
  <Paragraphs>58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</vt:lpstr>
      <vt:lpstr>Roboto Condensed Light</vt:lpstr>
      <vt:lpstr>Custom Design</vt:lpstr>
      <vt:lpstr>1_Custom Design</vt:lpstr>
      <vt:lpstr>Team 55: National Firefighter Registry</vt:lpstr>
      <vt:lpstr>Team 55: Personnel</vt:lpstr>
      <vt:lpstr>Agenda</vt:lpstr>
      <vt:lpstr>DB Insertion Update</vt:lpstr>
      <vt:lpstr>QA Update</vt:lpstr>
      <vt:lpstr>Documentation Update</vt:lpstr>
      <vt:lpstr>Project Plan Update</vt:lpstr>
      <vt:lpstr>Plans for Upcoming Week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55: National Firefighter Registry</dc:title>
  <dc:creator>Davis, James</dc:creator>
  <cp:lastModifiedBy>James Davis</cp:lastModifiedBy>
  <cp:revision>116</cp:revision>
  <dcterms:created xsi:type="dcterms:W3CDTF">2020-09-20T20:34:12Z</dcterms:created>
  <dcterms:modified xsi:type="dcterms:W3CDTF">2020-11-29T21:58:37Z</dcterms:modified>
</cp:coreProperties>
</file>