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2"/>
  </p:notesMasterIdLst>
  <p:sldIdLst>
    <p:sldId id="265" r:id="rId3"/>
    <p:sldId id="273" r:id="rId4"/>
    <p:sldId id="271" r:id="rId5"/>
    <p:sldId id="263" r:id="rId6"/>
    <p:sldId id="281" r:id="rId7"/>
    <p:sldId id="276" r:id="rId8"/>
    <p:sldId id="282" r:id="rId9"/>
    <p:sldId id="270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11/14/2020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11/14/2020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NDJSON Update</a:t>
            </a:r>
          </a:p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Visualization Update</a:t>
            </a:r>
          </a:p>
          <a:p>
            <a:r>
              <a:rPr lang="en-US" dirty="0"/>
              <a:t>Project Screenshots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Project Plan Details</a:t>
            </a:r>
          </a:p>
          <a:p>
            <a:r>
              <a:rPr lang="en-US" dirty="0"/>
              <a:t>Plans for Upcoming Weeks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NDJSON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Decided to make an update here to improve efficiency:</a:t>
            </a:r>
          </a:p>
          <a:p>
            <a:pPr lvl="1"/>
            <a:r>
              <a:rPr lang="en-US" dirty="0"/>
              <a:t>Old code did one POST per patient</a:t>
            </a:r>
          </a:p>
          <a:p>
            <a:pPr lvl="1"/>
            <a:r>
              <a:rPr lang="en-US" dirty="0"/>
              <a:t>New code converts patients to bundle and POSTs as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Insertion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Updated code to support inserting XML</a:t>
            </a:r>
          </a:p>
          <a:p>
            <a:r>
              <a:rPr lang="en-US" dirty="0"/>
              <a:t>Updated to support bundles</a:t>
            </a:r>
          </a:p>
          <a:p>
            <a:r>
              <a:rPr lang="en-US" dirty="0"/>
              <a:t>Continued work on mapping DB fields to resources</a:t>
            </a:r>
          </a:p>
          <a:p>
            <a:pPr lvl="1"/>
            <a:r>
              <a:rPr lang="en-US" dirty="0"/>
              <a:t>Discussed some with CDC mentor Jill, but will continue the conversation in the next meeting</a:t>
            </a:r>
          </a:p>
          <a:p>
            <a:pPr lvl="1"/>
            <a:r>
              <a:rPr lang="en-US" dirty="0"/>
              <a:t>Still a few fields that need clarification from CDC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Fed back issues on some field handling for SSN and </a:t>
            </a:r>
            <a:r>
              <a:rPr lang="en-US" dirty="0" err="1"/>
              <a:t>ethnicitycode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Both issues resolved</a:t>
            </a:r>
          </a:p>
          <a:p>
            <a:r>
              <a:rPr lang="en-US" dirty="0"/>
              <a:t>Added testcases to validate the XML </a:t>
            </a:r>
            <a:r>
              <a:rPr lang="en-US" dirty="0" err="1"/>
              <a:t>db</a:t>
            </a:r>
            <a:r>
              <a:rPr lang="en-US" dirty="0"/>
              <a:t> insertion</a:t>
            </a:r>
          </a:p>
          <a:p>
            <a:r>
              <a:rPr lang="en-US" dirty="0"/>
              <a:t>Debugged and fixed issue with Unicode characters</a:t>
            </a:r>
          </a:p>
          <a:p>
            <a:pPr lvl="1"/>
            <a:r>
              <a:rPr lang="en-US" dirty="0"/>
              <a:t>Previously only supported ASCII, now supports UTF-8</a:t>
            </a:r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Validated that I can save my workbook without data packaged</a:t>
            </a:r>
          </a:p>
          <a:p>
            <a:pPr lvl="1"/>
            <a:r>
              <a:rPr lang="en-US" dirty="0"/>
              <a:t>Prompts for login to Docker container’s SQL DB when restoring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11/14/2020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2A077-F0C8-D043-85C8-F7473135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3" y="1447800"/>
            <a:ext cx="8436017" cy="41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Future Weeks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support for observation resource</a:t>
            </a:r>
          </a:p>
          <a:p>
            <a:pPr lvl="1"/>
            <a:r>
              <a:rPr lang="en-US" dirty="0"/>
              <a:t>This is needed for a few fields in the worker table</a:t>
            </a:r>
          </a:p>
          <a:p>
            <a:r>
              <a:rPr lang="en-US" dirty="0"/>
              <a:t>Find more data (either from CDC, FHIR servers, or generated via </a:t>
            </a:r>
            <a:r>
              <a:rPr lang="en-US" dirty="0" err="1"/>
              <a:t>Synthea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is needed for visualization purposes</a:t>
            </a:r>
          </a:p>
          <a:p>
            <a:r>
              <a:rPr lang="en-US" dirty="0"/>
              <a:t>Continue mapping resource elements to DB fields</a:t>
            </a:r>
          </a:p>
          <a:p>
            <a:pPr lvl="1"/>
            <a:r>
              <a:rPr lang="en-US" dirty="0"/>
              <a:t>Some dependency here on questions for CDC</a:t>
            </a:r>
          </a:p>
          <a:p>
            <a:pPr lvl="1"/>
            <a:r>
              <a:rPr lang="en-US" dirty="0"/>
              <a:t>Other dependency is on support for observation resource</a:t>
            </a:r>
          </a:p>
          <a:p>
            <a:r>
              <a:rPr lang="en-US" dirty="0"/>
              <a:t>Look into new SQL create scripts to stand up more tables (stretch goal)</a:t>
            </a:r>
          </a:p>
        </p:txBody>
      </p:sp>
    </p:spTree>
    <p:extLst>
      <p:ext uri="{BB962C8B-B14F-4D97-AF65-F5344CB8AC3E}">
        <p14:creationId xmlns:p14="http://schemas.microsoft.com/office/powerpoint/2010/main" val="20133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18053</TotalTime>
  <Words>303</Words>
  <Application>Microsoft Macintosh PowerPoint</Application>
  <PresentationFormat>On-screen Show (4:3)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Team 55: Personnel</vt:lpstr>
      <vt:lpstr>Agenda</vt:lpstr>
      <vt:lpstr>NDJSON</vt:lpstr>
      <vt:lpstr>DB Insertion Update</vt:lpstr>
      <vt:lpstr>QA Update</vt:lpstr>
      <vt:lpstr>Visualization Update</vt:lpstr>
      <vt:lpstr>Project Plan Update</vt:lpstr>
      <vt:lpstr>Plans for Future Weeks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98</cp:revision>
  <dcterms:created xsi:type="dcterms:W3CDTF">2020-09-20T20:34:12Z</dcterms:created>
  <dcterms:modified xsi:type="dcterms:W3CDTF">2020-11-15T03:52:51Z</dcterms:modified>
</cp:coreProperties>
</file>