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</p:sldMasterIdLst>
  <p:notesMasterIdLst>
    <p:notesMasterId r:id="rId14"/>
  </p:notesMasterIdLst>
  <p:sldIdLst>
    <p:sldId id="265" r:id="rId3"/>
    <p:sldId id="273" r:id="rId4"/>
    <p:sldId id="271" r:id="rId5"/>
    <p:sldId id="261" r:id="rId6"/>
    <p:sldId id="275" r:id="rId7"/>
    <p:sldId id="262" r:id="rId8"/>
    <p:sldId id="274" r:id="rId9"/>
    <p:sldId id="263" r:id="rId10"/>
    <p:sldId id="276" r:id="rId11"/>
    <p:sldId id="270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1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EE87-228F-4F21-980B-6C7F7347985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3205-88F7-494A-B204-E8144581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References:</a:t>
            </a:r>
          </a:p>
          <a:p>
            <a:r>
              <a:rPr lang="en-US" dirty="0"/>
              <a:t>Health</a:t>
            </a:r>
            <a:r>
              <a:rPr lang="en-US" baseline="0" dirty="0"/>
              <a:t> risks: https://www.cdc.gov/niosh/firefighters/health.html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References:</a:t>
            </a:r>
          </a:p>
          <a:p>
            <a:r>
              <a:rPr lang="en-US" dirty="0"/>
              <a:t>Health</a:t>
            </a:r>
            <a:r>
              <a:rPr lang="en-US" baseline="0" dirty="0"/>
              <a:t> risks: https://www.cdc.gov/niosh/firefighters/health.html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84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2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3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1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6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4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6" y="1854075"/>
            <a:ext cx="5096935" cy="1938992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r>
              <a:rPr lang="en-US" dirty="0"/>
              <a:t>Team 55: National Firefighter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Collaboration with CDC-NIOSH</a:t>
            </a:r>
          </a:p>
          <a:p>
            <a:r>
              <a:rPr lang="en-US" dirty="0"/>
              <a:t>10/17/2020</a:t>
            </a:r>
          </a:p>
        </p:txBody>
      </p:sp>
    </p:spTree>
    <p:extLst>
      <p:ext uri="{BB962C8B-B14F-4D97-AF65-F5344CB8AC3E}">
        <p14:creationId xmlns:p14="http://schemas.microsoft.com/office/powerpoint/2010/main" val="17878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Plan Update</a:t>
            </a:r>
            <a:endParaRPr lang="en-US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D5C8633F-2DB9-7846-9636-7DEB4369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10/17/2020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958BB-550D-5844-BCE8-B5AAD6CAC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3000"/>
            <a:ext cx="8382000" cy="44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Plans for Future Weeks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TBD</a:t>
            </a:r>
          </a:p>
          <a:p>
            <a:r>
              <a:rPr lang="en-US" dirty="0"/>
              <a:t>FHIR server validation code to be rolled out</a:t>
            </a:r>
          </a:p>
          <a:p>
            <a:r>
              <a:rPr lang="en-US" dirty="0"/>
              <a:t>Begin mapping FHIR resources to DB fields to support DB population</a:t>
            </a:r>
          </a:p>
          <a:p>
            <a:r>
              <a:rPr lang="en-US" dirty="0"/>
              <a:t>QA to validate implemented code for parsers</a:t>
            </a:r>
          </a:p>
          <a:p>
            <a:r>
              <a:rPr lang="en-US" dirty="0"/>
              <a:t>JSON/XML parsers to be updated pending any QA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7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BB33-D2D8-2E4B-91AC-5E998125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55: 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814E-4064-2244-8937-DE2CB9A8BF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55 Members:</a:t>
            </a:r>
          </a:p>
          <a:p>
            <a:r>
              <a:rPr lang="en-US" dirty="0"/>
              <a:t>James Davis</a:t>
            </a:r>
          </a:p>
          <a:p>
            <a:r>
              <a:rPr lang="en-US" dirty="0" err="1"/>
              <a:t>Haolong</a:t>
            </a:r>
            <a:r>
              <a:rPr lang="en-US" dirty="0"/>
              <a:t> Yan</a:t>
            </a:r>
          </a:p>
          <a:p>
            <a:r>
              <a:rPr lang="en-US" dirty="0"/>
              <a:t>Rahul </a:t>
            </a:r>
            <a:r>
              <a:rPr lang="en-US" dirty="0" err="1"/>
              <a:t>Nowlakha</a:t>
            </a:r>
            <a:endParaRPr lang="en-US" dirty="0"/>
          </a:p>
          <a:p>
            <a:r>
              <a:rPr lang="en-US" dirty="0"/>
              <a:t>Joe </a:t>
            </a:r>
            <a:r>
              <a:rPr lang="en-US" dirty="0" err="1"/>
              <a:t>Kurokawa</a:t>
            </a:r>
            <a:endParaRPr lang="en-US" dirty="0"/>
          </a:p>
          <a:p>
            <a:r>
              <a:rPr lang="en-US" dirty="0"/>
              <a:t>Traver Clifford</a:t>
            </a:r>
          </a:p>
          <a:p>
            <a:r>
              <a:rPr lang="en-US" dirty="0"/>
              <a:t>Eric </a:t>
            </a:r>
            <a:r>
              <a:rPr lang="en-US" dirty="0" err="1"/>
              <a:t>Mammoser</a:t>
            </a:r>
            <a:r>
              <a:rPr lang="en-US" baseline="30000" dirty="0"/>
              <a:t>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aseline="30000" dirty="0"/>
              <a:t>*</a:t>
            </a:r>
            <a:r>
              <a:rPr lang="en-US" sz="1800" dirty="0"/>
              <a:t>New member, will act as QA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F98DE-C1CC-624E-9CB5-306BC2882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CDC Mentors:</a:t>
            </a:r>
          </a:p>
          <a:p>
            <a:r>
              <a:rPr lang="en-US" dirty="0"/>
              <a:t>Jill Raudabaugh</a:t>
            </a:r>
          </a:p>
          <a:p>
            <a:r>
              <a:rPr lang="en-US" dirty="0"/>
              <a:t>Breanna Newton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GT Mentor:</a:t>
            </a:r>
          </a:p>
          <a:p>
            <a:r>
              <a:rPr lang="en-US" dirty="0"/>
              <a:t>Elizabeth Shivers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1109D1E-F667-0449-BEB2-529D4C28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10/17/2020</a:t>
            </a:r>
          </a:p>
        </p:txBody>
      </p:sp>
    </p:spTree>
    <p:extLst>
      <p:ext uri="{BB962C8B-B14F-4D97-AF65-F5344CB8AC3E}">
        <p14:creationId xmlns:p14="http://schemas.microsoft.com/office/powerpoint/2010/main" val="40331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Update</a:t>
            </a:r>
          </a:p>
          <a:p>
            <a:r>
              <a:rPr lang="en-US" dirty="0"/>
              <a:t>JSON Parser Update</a:t>
            </a:r>
          </a:p>
          <a:p>
            <a:r>
              <a:rPr lang="en-US" dirty="0"/>
              <a:t>XML Parser Update</a:t>
            </a:r>
          </a:p>
          <a:p>
            <a:r>
              <a:rPr lang="en-US" dirty="0"/>
              <a:t>FHIR Validation Update</a:t>
            </a:r>
          </a:p>
          <a:p>
            <a:r>
              <a:rPr lang="en-US" dirty="0"/>
              <a:t>DB Update</a:t>
            </a:r>
          </a:p>
          <a:p>
            <a:r>
              <a:rPr lang="en-US" dirty="0"/>
              <a:t>QA Update</a:t>
            </a:r>
          </a:p>
          <a:p>
            <a:r>
              <a:rPr lang="en-US" dirty="0"/>
              <a:t>Project Plan Update</a:t>
            </a:r>
          </a:p>
          <a:p>
            <a:r>
              <a:rPr lang="en-US" dirty="0"/>
              <a:t>Plans for Upcoming Weeks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592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Update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343329-7695-F744-8EB8-2C6B82FE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major changes here</a:t>
            </a:r>
          </a:p>
          <a:p>
            <a:r>
              <a:rPr lang="en-US" dirty="0"/>
              <a:t>Confirmed with mentor that:</a:t>
            </a:r>
          </a:p>
          <a:p>
            <a:pPr lvl="1"/>
            <a:r>
              <a:rPr lang="en-US" dirty="0"/>
              <a:t>We will use public FHIR server for validation</a:t>
            </a:r>
          </a:p>
          <a:p>
            <a:pPr lvl="1"/>
            <a:r>
              <a:rPr lang="en-US" dirty="0"/>
              <a:t>We will use a local DB</a:t>
            </a:r>
          </a:p>
          <a:p>
            <a:pPr lvl="1"/>
            <a:r>
              <a:rPr lang="en-US" dirty="0"/>
              <a:t>Expected use model is a script that takes an input file of JSON/XML resources</a:t>
            </a:r>
          </a:p>
          <a:p>
            <a:r>
              <a:rPr lang="en-US" dirty="0"/>
              <a:t>Only potential changes as time permits are:</a:t>
            </a:r>
          </a:p>
          <a:p>
            <a:pPr lvl="1"/>
            <a:r>
              <a:rPr lang="en-US" dirty="0"/>
              <a:t>Extension to existing DB to include more tables</a:t>
            </a:r>
          </a:p>
          <a:p>
            <a:pPr lvl="1"/>
            <a:r>
              <a:rPr lang="en-US" dirty="0"/>
              <a:t>Supporting more FHIR resource types</a:t>
            </a:r>
          </a:p>
        </p:txBody>
      </p:sp>
    </p:spTree>
    <p:extLst>
      <p:ext uri="{BB962C8B-B14F-4D97-AF65-F5344CB8AC3E}">
        <p14:creationId xmlns:p14="http://schemas.microsoft.com/office/powerpoint/2010/main" val="75453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Parser Update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343329-7695-F744-8EB8-2C6B82FE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45494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Parser Update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922797-D840-2243-860B-62CC0669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72460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Validation Update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922797-D840-2243-860B-62CC0669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671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3468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Personnel change here, as Eric is taking over from Michael</a:t>
            </a:r>
          </a:p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878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9168</TotalTime>
  <Words>278</Words>
  <Application>Microsoft Macintosh PowerPoint</Application>
  <PresentationFormat>On-screen Show (4:3)</PresentationFormat>
  <Paragraphs>88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Roboto Condensed Light</vt:lpstr>
      <vt:lpstr>Custom Design</vt:lpstr>
      <vt:lpstr>1_Custom Design</vt:lpstr>
      <vt:lpstr>Team 55: National Firefighter Registry</vt:lpstr>
      <vt:lpstr>Team 55: Personnel</vt:lpstr>
      <vt:lpstr>Agenda</vt:lpstr>
      <vt:lpstr>Architectural Update</vt:lpstr>
      <vt:lpstr>JSON Parser Update</vt:lpstr>
      <vt:lpstr>XML Parser Update</vt:lpstr>
      <vt:lpstr>FHIR Validation Update</vt:lpstr>
      <vt:lpstr>DB Update</vt:lpstr>
      <vt:lpstr>QA Update</vt:lpstr>
      <vt:lpstr>Project Plan Update</vt:lpstr>
      <vt:lpstr>Plans for Future Weeks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55: National Firefighter Registry</dc:title>
  <dc:creator>Davis, James</dc:creator>
  <cp:lastModifiedBy>James Davis</cp:lastModifiedBy>
  <cp:revision>65</cp:revision>
  <dcterms:created xsi:type="dcterms:W3CDTF">2020-09-20T20:34:12Z</dcterms:created>
  <dcterms:modified xsi:type="dcterms:W3CDTF">2020-10-17T15:31:47Z</dcterms:modified>
</cp:coreProperties>
</file>