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3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2"/>
    <p:restoredTop sz="94718"/>
  </p:normalViewPr>
  <p:slideViewPr>
    <p:cSldViewPr snapToGrid="0" snapToObjects="1">
      <p:cViewPr>
        <p:scale>
          <a:sx n="160" d="100"/>
          <a:sy n="160" d="100"/>
        </p:scale>
        <p:origin x="-1168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200" dirty="0">
                <a:latin typeface="+mj-lt"/>
                <a:ea typeface="+mj-ea"/>
                <a:cs typeface="+mj-cs"/>
              </a:rPr>
              <a:t>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1F7C40-3E9D-F747-A199-29F6AF06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Virtual environments are a way of separating your programming environments from your other environments.</a:t>
            </a:r>
          </a:p>
          <a:p>
            <a:r>
              <a:rPr lang="en-US" sz="2400" dirty="0"/>
              <a:t>Each virtual environment has a version of Python, and a set of installed packages.</a:t>
            </a:r>
          </a:p>
          <a:p>
            <a:r>
              <a:rPr lang="en-US" sz="2400" dirty="0"/>
              <a:t>Many options – pip, </a:t>
            </a:r>
            <a:r>
              <a:rPr lang="en-US" sz="2400" dirty="0" err="1"/>
              <a:t>conda</a:t>
            </a:r>
            <a:r>
              <a:rPr lang="en-US" sz="2400" dirty="0"/>
              <a:t>, poetry, </a:t>
            </a:r>
            <a:r>
              <a:rPr lang="en-US" sz="2400" dirty="0" err="1"/>
              <a:t>venv</a:t>
            </a:r>
            <a:r>
              <a:rPr lang="en-US" sz="2400" dirty="0"/>
              <a:t>, </a:t>
            </a:r>
            <a:r>
              <a:rPr lang="en-US" sz="2400" dirty="0" err="1"/>
              <a:t>pipenv</a:t>
            </a:r>
            <a:r>
              <a:rPr lang="en-US" sz="2400" dirty="0"/>
              <a:t>, all with different but similar syntax.</a:t>
            </a:r>
          </a:p>
          <a:p>
            <a:r>
              <a:rPr lang="en-US" sz="2400" dirty="0"/>
              <a:t>Is very important for publishing your work – you should be able to tell people to enter a virtual environment instead of giving them a list of packages to install.</a:t>
            </a:r>
          </a:p>
        </p:txBody>
      </p:sp>
    </p:spTree>
    <p:extLst>
      <p:ext uri="{BB962C8B-B14F-4D97-AF65-F5344CB8AC3E}">
        <p14:creationId xmlns:p14="http://schemas.microsoft.com/office/powerpoint/2010/main" val="36279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F35A6-757E-1143-B3D3-B7B06B88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-529" r="54661" b="529"/>
          <a:stretch/>
        </p:blipFill>
        <p:spPr bwMode="auto">
          <a:xfrm>
            <a:off x="7713916" y="1922435"/>
            <a:ext cx="3145829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12E9F-6FAB-3548-9036-D429E2AE3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/>
          <a:stretch/>
        </p:blipFill>
        <p:spPr bwMode="auto">
          <a:xfrm>
            <a:off x="4771453" y="1963415"/>
            <a:ext cx="3094157" cy="29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D502C3-5DC5-9F40-BD89-1785C3F35293}"/>
              </a:ext>
            </a:extLst>
          </p:cNvPr>
          <p:cNvGrpSpPr/>
          <p:nvPr/>
        </p:nvGrpSpPr>
        <p:grpSpPr>
          <a:xfrm>
            <a:off x="1392521" y="2716842"/>
            <a:ext cx="3411583" cy="2190016"/>
            <a:chOff x="1452791" y="2646896"/>
            <a:chExt cx="3411583" cy="21900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4A81AAB-90B8-A44F-ABFD-8C547EFBA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1" t="61771" r="54661" b="529"/>
            <a:stretch/>
          </p:blipFill>
          <p:spPr bwMode="auto">
            <a:xfrm>
              <a:off x="1452791" y="3637753"/>
              <a:ext cx="3411583" cy="119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E6AFDC-E200-094D-B250-69FFCF9516B1}"/>
                </a:ext>
              </a:extLst>
            </p:cNvPr>
            <p:cNvSpPr/>
            <p:nvPr/>
          </p:nvSpPr>
          <p:spPr>
            <a:xfrm>
              <a:off x="1719261" y="3637753"/>
              <a:ext cx="2922587" cy="2436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Python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4147E1-C207-8B4A-940C-E2FBF53EBE4F}"/>
                </a:ext>
              </a:extLst>
            </p:cNvPr>
            <p:cNvSpPr/>
            <p:nvPr/>
          </p:nvSpPr>
          <p:spPr>
            <a:xfrm>
              <a:off x="1727730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12D5B8-E7BB-4540-B374-EBECF1E4819A}"/>
                </a:ext>
              </a:extLst>
            </p:cNvPr>
            <p:cNvSpPr/>
            <p:nvPr/>
          </p:nvSpPr>
          <p:spPr>
            <a:xfrm>
              <a:off x="2484127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341288-E919-FC47-BFE9-82A98EB2CDDA}"/>
                </a:ext>
              </a:extLst>
            </p:cNvPr>
            <p:cNvSpPr/>
            <p:nvPr/>
          </p:nvSpPr>
          <p:spPr>
            <a:xfrm>
              <a:off x="3225154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982D47-43ED-9A49-9E29-B8AF8C84CE04}"/>
                </a:ext>
              </a:extLst>
            </p:cNvPr>
            <p:cNvSpPr/>
            <p:nvPr/>
          </p:nvSpPr>
          <p:spPr>
            <a:xfrm>
              <a:off x="3981551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984466-BBEB-864E-A53E-35F33B082FE6}"/>
              </a:ext>
            </a:extLst>
          </p:cNvPr>
          <p:cNvSpPr txBox="1"/>
          <p:nvPr/>
        </p:nvSpPr>
        <p:spPr>
          <a:xfrm>
            <a:off x="1658990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Virtual Environments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28E6D-D255-8443-9833-62CB2C0B65DA}"/>
              </a:ext>
            </a:extLst>
          </p:cNvPr>
          <p:cNvSpPr txBox="1"/>
          <p:nvPr/>
        </p:nvSpPr>
        <p:spPr>
          <a:xfrm>
            <a:off x="4771453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 (whole 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E0310-9FE3-B241-B775-73E5E879C581}"/>
              </a:ext>
            </a:extLst>
          </p:cNvPr>
          <p:cNvSpPr txBox="1"/>
          <p:nvPr/>
        </p:nvSpPr>
        <p:spPr>
          <a:xfrm>
            <a:off x="7818456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(whole OS)</a:t>
            </a:r>
          </a:p>
        </p:txBody>
      </p:sp>
    </p:spTree>
    <p:extLst>
      <p:ext uri="{BB962C8B-B14F-4D97-AF65-F5344CB8AC3E}">
        <p14:creationId xmlns:p14="http://schemas.microsoft.com/office/powerpoint/2010/main" val="374966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Why use tools?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You can create software/analysis without using developer tools…</a:t>
            </a:r>
          </a:p>
          <a:p>
            <a:r>
              <a:rPr lang="en-US" sz="2400" dirty="0"/>
              <a:t>… but you will be very unpopular!</a:t>
            </a:r>
          </a:p>
          <a:p>
            <a:r>
              <a:rPr lang="en-US" sz="2400" dirty="0"/>
              <a:t>Developer tools are tools that make the development process smoother, particularly when working in a team.</a:t>
            </a:r>
          </a:p>
          <a:p>
            <a:r>
              <a:rPr lang="en-US" sz="2400" dirty="0"/>
              <a:t>VERY beneficial skills to have under your belt as a developer. </a:t>
            </a:r>
          </a:p>
          <a:p>
            <a:r>
              <a:rPr lang="en-US" sz="2400" dirty="0"/>
              <a:t>Often new projects will use these tools and expect you to know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Examples where these tools are useful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You make numerous changes to a project, only to realize what you are doing is wrong, and need to roll back to a previous version.</a:t>
            </a:r>
          </a:p>
          <a:p>
            <a:r>
              <a:rPr lang="en-US" sz="2400" dirty="0"/>
              <a:t>You have a number of people working on different features of a project and need these features to be added to the project </a:t>
            </a:r>
            <a:r>
              <a:rPr lang="en-US" sz="2400" i="1" dirty="0"/>
              <a:t>asynchronously </a:t>
            </a:r>
            <a:r>
              <a:rPr lang="en-US" sz="2400" dirty="0"/>
              <a:t>without disrupting other work.</a:t>
            </a:r>
          </a:p>
          <a:p>
            <a:r>
              <a:rPr lang="en-US" sz="2400" dirty="0"/>
              <a:t>You are releasing a project that requires a specific configuration of Python packages/computer setup to work.</a:t>
            </a:r>
          </a:p>
        </p:txBody>
      </p:sp>
    </p:spTree>
    <p:extLst>
      <p:ext uri="{BB962C8B-B14F-4D97-AF65-F5344CB8AC3E}">
        <p14:creationId xmlns:p14="http://schemas.microsoft.com/office/powerpoint/2010/main" val="19184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Version control refers to any system that records changes to a file.</a:t>
            </a:r>
          </a:p>
          <a:p>
            <a:r>
              <a:rPr lang="en-US" sz="2400" dirty="0"/>
              <a:t>The simplest version control system is just saving a new copy of your work to an “archive” folder so you can roll back to a previous version if something goes wrong.</a:t>
            </a:r>
          </a:p>
          <a:p>
            <a:r>
              <a:rPr lang="en-US" sz="2400" dirty="0"/>
              <a:t>However, when a team is working on multiple projects, these version will quickly diverge and there’s no easy way of merging them together without a headache!</a:t>
            </a:r>
          </a:p>
        </p:txBody>
      </p:sp>
    </p:spTree>
    <p:extLst>
      <p:ext uri="{BB962C8B-B14F-4D97-AF65-F5344CB8AC3E}">
        <p14:creationId xmlns:p14="http://schemas.microsoft.com/office/powerpoint/2010/main" val="16057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system like git works by allowing multiple “branches” of a project to exist, with mechanisms to split branches to account for different feature projects.</a:t>
            </a:r>
          </a:p>
          <a:p>
            <a:r>
              <a:rPr lang="en-US" sz="2400" dirty="0"/>
              <a:t>When a feature is ready to be integrated back into its previous branch, it can be merged easily by comparing the differences between the branches.</a:t>
            </a:r>
          </a:p>
        </p:txBody>
      </p:sp>
    </p:spTree>
    <p:extLst>
      <p:ext uri="{BB962C8B-B14F-4D97-AF65-F5344CB8AC3E}">
        <p14:creationId xmlns:p14="http://schemas.microsoft.com/office/powerpoint/2010/main" val="6155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7A61F393-CAC8-3E48-940A-5194352B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88" y="2325621"/>
            <a:ext cx="5103223" cy="2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in practice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3074" name="Picture 2" descr="The Plot of “Back to the Future” in 10 Git Concepts – Matt Luedke">
            <a:extLst>
              <a:ext uri="{FF2B5EF4-FFF2-40B4-BE49-F238E27FC236}">
                <a16:creationId xmlns:a16="http://schemas.microsoft.com/office/drawing/2014/main" id="{352E37B9-37A0-1045-AFEB-7B48D9E3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48" y="1843590"/>
            <a:ext cx="5794103" cy="35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5AAC86-6F43-9045-9760-158468C3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005676"/>
            <a:ext cx="3777520" cy="2979783"/>
          </a:xfrm>
          <a:prstGeom prst="rect">
            <a:avLst/>
          </a:prstGeom>
        </p:spPr>
      </p:pic>
      <p:pic>
        <p:nvPicPr>
          <p:cNvPr id="5122" name="Picture 2" descr="Terminal (macOS) - Wikipedia">
            <a:extLst>
              <a:ext uri="{FF2B5EF4-FFF2-40B4-BE49-F238E27FC236}">
                <a16:creationId xmlns:a16="http://schemas.microsoft.com/office/drawing/2014/main" id="{176B0B22-C94D-C146-BED9-4D970B28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56" y="2049373"/>
            <a:ext cx="4251709" cy="29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7170" name="Picture 2" descr="Git Commands - Debasish Blog">
            <a:extLst>
              <a:ext uri="{FF2B5EF4-FFF2-40B4-BE49-F238E27FC236}">
                <a16:creationId xmlns:a16="http://schemas.microsoft.com/office/drawing/2014/main" id="{954408F4-8263-0F4E-8024-826710A7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88" y="1719058"/>
            <a:ext cx="5365623" cy="38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423</Words>
  <Application>Microsoft Macintosh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Gill Sans MT</vt:lpstr>
      <vt:lpstr>Parcel</vt:lpstr>
      <vt:lpstr>PowerPoint Presentation</vt:lpstr>
      <vt:lpstr>Why use tools?</vt:lpstr>
      <vt:lpstr>Examples where these tools are useful</vt:lpstr>
      <vt:lpstr>VERSION CONTROL</vt:lpstr>
      <vt:lpstr>VERSION CONTROL</vt:lpstr>
      <vt:lpstr>VERSION CONTROL example</vt:lpstr>
      <vt:lpstr>VERSION CONTROL in practice</vt:lpstr>
      <vt:lpstr>So how does this work in practice?</vt:lpstr>
      <vt:lpstr>So how does this work in practice?</vt:lpstr>
      <vt:lpstr>Virtual environments</vt:lpstr>
      <vt:lpstr>Virtual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23</cp:revision>
  <dcterms:created xsi:type="dcterms:W3CDTF">2020-11-01T14:44:07Z</dcterms:created>
  <dcterms:modified xsi:type="dcterms:W3CDTF">2021-06-21T07:57:39Z</dcterms:modified>
</cp:coreProperties>
</file>