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4"/>
  </p:notesMasterIdLst>
  <p:sldIdLst>
    <p:sldId id="257" r:id="rId2"/>
    <p:sldId id="273" r:id="rId3"/>
    <p:sldId id="259" r:id="rId4"/>
    <p:sldId id="261" r:id="rId5"/>
    <p:sldId id="262" r:id="rId6"/>
    <p:sldId id="264" r:id="rId7"/>
    <p:sldId id="265" r:id="rId8"/>
    <p:sldId id="266" r:id="rId9"/>
    <p:sldId id="268" r:id="rId10"/>
    <p:sldId id="269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6"/>
    <p:restoredTop sz="94831"/>
  </p:normalViewPr>
  <p:slideViewPr>
    <p:cSldViewPr snapToGrid="0" snapToObjects="1">
      <p:cViewPr varScale="1">
        <p:scale>
          <a:sx n="148" d="100"/>
          <a:sy n="148" d="100"/>
        </p:scale>
        <p:origin x="15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3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13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5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2/1/22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2/1/22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u="none" strike="noStrike" cap="all" spc="200" dirty="0">
                <a:effectLst/>
                <a:latin typeface="+mj-lt"/>
                <a:ea typeface="+mj-ea"/>
                <a:cs typeface="+mj-cs"/>
              </a:rPr>
              <a:t>A PRACTICAL INTRODUCTION TO PYTHON FOR DATA SCIENCE</a:t>
            </a:r>
            <a:endParaRPr lang="en-US" sz="4000" b="1" cap="all" spc="2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257FF-7835-354D-ABD1-98700545E332}"/>
              </a:ext>
            </a:extLst>
          </p:cNvPr>
          <p:cNvSpPr txBox="1"/>
          <p:nvPr/>
        </p:nvSpPr>
        <p:spPr>
          <a:xfrm>
            <a:off x="2231136" y="3353017"/>
            <a:ext cx="7729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https://</a:t>
            </a:r>
            <a:r>
              <a:rPr lang="en-US" sz="2800" dirty="0" err="1"/>
              <a:t>github.com</a:t>
            </a:r>
            <a:r>
              <a:rPr lang="en-US" sz="2800" dirty="0"/>
              <a:t>/</a:t>
            </a:r>
            <a:r>
              <a:rPr lang="en-US" sz="2800" dirty="0" err="1"/>
              <a:t>stmball</a:t>
            </a:r>
            <a:r>
              <a:rPr lang="en-US" sz="2800" dirty="0"/>
              <a:t>/</a:t>
            </a:r>
            <a:r>
              <a:rPr lang="en-US" sz="2800" dirty="0" err="1"/>
              <a:t>PracticalPython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997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HOW to access me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/>
              <a:t>Email: </a:t>
            </a:r>
            <a:r>
              <a:rPr lang="en-US" sz="4400" dirty="0" err="1"/>
              <a:t>sballstf@Liverpool.ac.uk</a:t>
            </a:r>
            <a:endParaRPr lang="en-US" sz="4400" dirty="0"/>
          </a:p>
          <a:p>
            <a:pPr algn="ctr"/>
            <a:r>
              <a:rPr lang="en-US" sz="4400" dirty="0"/>
              <a:t>Twitter: @</a:t>
            </a:r>
            <a:r>
              <a:rPr lang="en-US" sz="4400" dirty="0" err="1"/>
              <a:t>stmball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376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First line of code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dirty="0"/>
              <a:t>Open up </a:t>
            </a:r>
            <a:r>
              <a:rPr lang="en-US" sz="4400" dirty="0" err="1"/>
              <a:t>Colab</a:t>
            </a:r>
            <a:r>
              <a:rPr lang="en-US" sz="4400" dirty="0"/>
              <a:t> (or Anaconda) and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3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Week 0: Getting set up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Who am I?</a:t>
            </a:r>
          </a:p>
          <a:p>
            <a:r>
              <a:rPr lang="en-US" sz="2400" dirty="0"/>
              <a:t>What is this course about?</a:t>
            </a:r>
          </a:p>
          <a:p>
            <a:r>
              <a:rPr lang="en-US" sz="2400" dirty="0"/>
              <a:t>What do we need to get started?</a:t>
            </a:r>
          </a:p>
          <a:p>
            <a:r>
              <a:rPr lang="en-US" sz="2400" dirty="0"/>
              <a:t>What is Python and why are we using it?</a:t>
            </a:r>
          </a:p>
          <a:p>
            <a:r>
              <a:rPr lang="en-US" sz="2400" dirty="0"/>
              <a:t>How to access resources?</a:t>
            </a:r>
          </a:p>
          <a:p>
            <a:r>
              <a:rPr lang="en-US" sz="2400" dirty="0"/>
              <a:t>How to access me?</a:t>
            </a:r>
          </a:p>
          <a:p>
            <a:r>
              <a:rPr lang="en-US" sz="2400" dirty="0"/>
              <a:t>First line of code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Who am I?</a:t>
            </a:r>
          </a:p>
        </p:txBody>
      </p:sp>
      <p:pic>
        <p:nvPicPr>
          <p:cNvPr id="5" name="Content Placeholder 4" descr="A person in a striped shirt&#10;&#10;Description automatically generated">
            <a:extLst>
              <a:ext uri="{FF2B5EF4-FFF2-40B4-BE49-F238E27FC236}">
                <a16:creationId xmlns:a16="http://schemas.microsoft.com/office/drawing/2014/main" id="{9B9455CE-431F-A847-A77D-BE9535C48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81139" y="2193128"/>
            <a:ext cx="2879725" cy="2879725"/>
          </a:xfrm>
          <a:prstGeom prst="ellipse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Background in mathematics</a:t>
            </a:r>
          </a:p>
          <a:p>
            <a:r>
              <a:rPr lang="en-US" sz="2800" dirty="0"/>
              <a:t>Teaching Python for 7 years</a:t>
            </a:r>
          </a:p>
          <a:p>
            <a:r>
              <a:rPr lang="en-US" sz="2800" dirty="0"/>
              <a:t>Currently working as a PGR studying artificial intelligence in biology</a:t>
            </a:r>
          </a:p>
        </p:txBody>
      </p:sp>
    </p:spTree>
    <p:extLst>
      <p:ext uri="{BB962C8B-B14F-4D97-AF65-F5344CB8AC3E}">
        <p14:creationId xmlns:p14="http://schemas.microsoft.com/office/powerpoint/2010/main" val="140131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EA0EDEF-EF41-E34E-B600-357AAE90449A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Learn the Python programming language and apply it to solve real world problems with a focus on artificial intelligence</a:t>
            </a:r>
          </a:p>
          <a:p>
            <a:r>
              <a:rPr lang="en-US" sz="2800" dirty="0"/>
              <a:t>Project/portfolio based, hands-on and practical</a:t>
            </a:r>
          </a:p>
          <a:p>
            <a:r>
              <a:rPr lang="en-US" sz="2800" dirty="0"/>
              <a:t>Build confidence to approach projects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81749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852340-3928-B443-BB0B-BBF5203763EC}"/>
              </a:ext>
            </a:extLst>
          </p:cNvPr>
          <p:cNvSpPr/>
          <p:nvPr/>
        </p:nvSpPr>
        <p:spPr>
          <a:xfrm>
            <a:off x="2136000" y="2431559"/>
            <a:ext cx="720000" cy="2484582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Up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40D05-EAC4-DE4C-912C-803E99ACDD19}"/>
              </a:ext>
            </a:extLst>
          </p:cNvPr>
          <p:cNvSpPr/>
          <p:nvPr/>
        </p:nvSpPr>
        <p:spPr>
          <a:xfrm>
            <a:off x="2856000" y="2431559"/>
            <a:ext cx="1440000" cy="2484582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Python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449EB7-223B-F842-93C6-CC0793F74061}"/>
              </a:ext>
            </a:extLst>
          </p:cNvPr>
          <p:cNvSpPr/>
          <p:nvPr/>
        </p:nvSpPr>
        <p:spPr>
          <a:xfrm>
            <a:off x="4295765" y="2431559"/>
            <a:ext cx="720000" cy="2484582"/>
          </a:xfrm>
          <a:prstGeom prst="rect">
            <a:avLst/>
          </a:prstGeom>
          <a:solidFill>
            <a:srgbClr val="FFFD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E402E-0BA9-3F46-A3FA-3821F0E0CC09}"/>
              </a:ext>
            </a:extLst>
          </p:cNvPr>
          <p:cNvSpPr/>
          <p:nvPr/>
        </p:nvSpPr>
        <p:spPr>
          <a:xfrm>
            <a:off x="5016469" y="2431559"/>
            <a:ext cx="720000" cy="2484582"/>
          </a:xfrm>
          <a:prstGeom prst="rect">
            <a:avLst/>
          </a:prstGeom>
          <a:solidFill>
            <a:srgbClr val="D5FC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 to AI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014B1-A9F5-0945-B4D5-9594B1B3E41F}"/>
              </a:ext>
            </a:extLst>
          </p:cNvPr>
          <p:cNvSpPr/>
          <p:nvPr/>
        </p:nvSpPr>
        <p:spPr>
          <a:xfrm>
            <a:off x="5735765" y="2431559"/>
            <a:ext cx="2160000" cy="2484582"/>
          </a:xfrm>
          <a:prstGeom prst="rect">
            <a:avLst/>
          </a:prstGeom>
          <a:solidFill>
            <a:srgbClr val="73F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945C11-0525-B346-8060-D6B7E142DF91}"/>
              </a:ext>
            </a:extLst>
          </p:cNvPr>
          <p:cNvSpPr/>
          <p:nvPr/>
        </p:nvSpPr>
        <p:spPr>
          <a:xfrm>
            <a:off x="7895765" y="2431559"/>
            <a:ext cx="720000" cy="2484582"/>
          </a:xfrm>
          <a:prstGeom prst="rect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Processing*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7DDCF1-CE34-C54E-AC9B-00BBC8D455F4}"/>
              </a:ext>
            </a:extLst>
          </p:cNvPr>
          <p:cNvSpPr/>
          <p:nvPr/>
        </p:nvSpPr>
        <p:spPr>
          <a:xfrm>
            <a:off x="8616000" y="2431559"/>
            <a:ext cx="720000" cy="2484582"/>
          </a:xfrm>
          <a:prstGeom prst="rect">
            <a:avLst/>
          </a:prstGeom>
          <a:solidFill>
            <a:srgbClr val="73F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Deep Learning*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F8480A-4466-1946-B24D-732966D0ADA8}"/>
              </a:ext>
            </a:extLst>
          </p:cNvPr>
          <p:cNvSpPr/>
          <p:nvPr/>
        </p:nvSpPr>
        <p:spPr>
          <a:xfrm>
            <a:off x="9336000" y="2431559"/>
            <a:ext cx="720000" cy="2484582"/>
          </a:xfrm>
          <a:prstGeom prst="rect">
            <a:avLst/>
          </a:prstGeom>
          <a:solidFill>
            <a:srgbClr val="76D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425463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this course about?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 week*:</a:t>
            </a:r>
          </a:p>
          <a:p>
            <a:r>
              <a:rPr lang="en-US" sz="2800" dirty="0"/>
              <a:t>2 hour workshop session</a:t>
            </a:r>
          </a:p>
          <a:p>
            <a:r>
              <a:rPr lang="en-US" sz="2800" dirty="0"/>
              <a:t>Tasks on what is covered that week</a:t>
            </a:r>
          </a:p>
          <a:p>
            <a:r>
              <a:rPr lang="en-US" sz="2800" dirty="0"/>
              <a:t>Extension tasks</a:t>
            </a:r>
          </a:p>
        </p:txBody>
      </p:sp>
    </p:spTree>
    <p:extLst>
      <p:ext uri="{BB962C8B-B14F-4D97-AF65-F5344CB8AC3E}">
        <p14:creationId xmlns:p14="http://schemas.microsoft.com/office/powerpoint/2010/main" val="188027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do we need to get started?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Option A (</a:t>
            </a:r>
            <a:r>
              <a:rPr lang="en-US" sz="2800" i="1" dirty="0"/>
              <a:t>very</a:t>
            </a:r>
            <a:r>
              <a:rPr lang="en-US" sz="2800" dirty="0"/>
              <a:t> highly recommended):</a:t>
            </a:r>
          </a:p>
          <a:p>
            <a:r>
              <a:rPr lang="en-US" sz="2800" dirty="0"/>
              <a:t>Google </a:t>
            </a:r>
            <a:r>
              <a:rPr lang="en-US" sz="2800" dirty="0" err="1"/>
              <a:t>Colab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Option B (emergency):</a:t>
            </a:r>
          </a:p>
          <a:p>
            <a:r>
              <a:rPr lang="en-US" sz="2800" dirty="0"/>
              <a:t>Anaconda</a:t>
            </a:r>
          </a:p>
        </p:txBody>
      </p:sp>
    </p:spTree>
    <p:extLst>
      <p:ext uri="{BB962C8B-B14F-4D97-AF65-F5344CB8AC3E}">
        <p14:creationId xmlns:p14="http://schemas.microsoft.com/office/powerpoint/2010/main" val="40113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What is Python and why are we using it?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5D16C81-3A53-FB4F-9D52-F34A441BEBD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High level language</a:t>
            </a:r>
          </a:p>
          <a:p>
            <a:r>
              <a:rPr lang="en-US" sz="2800" dirty="0"/>
              <a:t>Extremely versatile, popular and well supported</a:t>
            </a:r>
          </a:p>
          <a:p>
            <a:r>
              <a:rPr lang="en-US" sz="2800" dirty="0"/>
              <a:t>Industry standard for AI*</a:t>
            </a:r>
          </a:p>
          <a:p>
            <a:r>
              <a:rPr lang="en-US" sz="2800" dirty="0"/>
              <a:t>Relatively easy to learn and intuitive</a:t>
            </a:r>
          </a:p>
        </p:txBody>
      </p:sp>
    </p:spTree>
    <p:extLst>
      <p:ext uri="{BB962C8B-B14F-4D97-AF65-F5344CB8AC3E}">
        <p14:creationId xmlns:p14="http://schemas.microsoft.com/office/powerpoint/2010/main" val="69662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 err="1"/>
              <a:t>HELlo</a:t>
            </a:r>
            <a:r>
              <a:rPr lang="en-US" dirty="0"/>
              <a:t> World!</a:t>
            </a: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45871389-D650-F942-8061-1C94E8DB0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313" y="2434752"/>
            <a:ext cx="4038225" cy="2248084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D5BA65DC-EE42-AC47-8370-BBE2BC24E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341" y="3054743"/>
            <a:ext cx="44704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5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272</Words>
  <Application>Microsoft Macintosh PowerPoint</Application>
  <PresentationFormat>Widescreen</PresentationFormat>
  <Paragraphs>54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Week 0: Getting set up</vt:lpstr>
      <vt:lpstr>Who am I?</vt:lpstr>
      <vt:lpstr>What is this course about?</vt:lpstr>
      <vt:lpstr>What is this course about?</vt:lpstr>
      <vt:lpstr>What is this course about?</vt:lpstr>
      <vt:lpstr>What do we need to get started?</vt:lpstr>
      <vt:lpstr>What is Python and why are we using it?</vt:lpstr>
      <vt:lpstr>HELlo World!</vt:lpstr>
      <vt:lpstr>How to access resources</vt:lpstr>
      <vt:lpstr>HOW to access me</vt:lpstr>
      <vt:lpstr>First line of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15</cp:revision>
  <dcterms:created xsi:type="dcterms:W3CDTF">2020-11-01T14:44:07Z</dcterms:created>
  <dcterms:modified xsi:type="dcterms:W3CDTF">2022-02-01T18:24:03Z</dcterms:modified>
</cp:coreProperties>
</file>