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5" r:id="rId1"/>
  </p:sldMasterIdLst>
  <p:notesMasterIdLst>
    <p:notesMasterId r:id="rId12"/>
  </p:notesMasterIdLst>
  <p:sldIdLst>
    <p:sldId id="257" r:id="rId2"/>
    <p:sldId id="258" r:id="rId3"/>
    <p:sldId id="259" r:id="rId4"/>
    <p:sldId id="261" r:id="rId5"/>
    <p:sldId id="262" r:id="rId6"/>
    <p:sldId id="264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73FEFF"/>
    <a:srgbClr val="73FDD6"/>
    <a:srgbClr val="73FB79"/>
    <a:srgbClr val="D5FC79"/>
    <a:srgbClr val="FFFD78"/>
    <a:srgbClr val="FFD579"/>
    <a:srgbClr val="FF7E79"/>
    <a:srgbClr val="929000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31"/>
  </p:normalViewPr>
  <p:slideViewPr>
    <p:cSldViewPr snapToGrid="0" snapToObjects="1">
      <p:cViewPr varScale="1">
        <p:scale>
          <a:sx n="138" d="100"/>
          <a:sy n="138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FCC02-43B6-1140-8197-8C10C084F44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0F615-FF09-2148-A18C-7A9F3CC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2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2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13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8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5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8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8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6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5898F52-2787-4BA2-BBBC-9395E9F86D5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4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5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utdoor, scaffolding, water, dock&#10;&#10;Description automatically generated">
            <a:extLst>
              <a:ext uri="{FF2B5EF4-FFF2-40B4-BE49-F238E27FC236}">
                <a16:creationId xmlns:a16="http://schemas.microsoft.com/office/drawing/2014/main" id="{E6499893-ACA1-674C-96B6-499BFC552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241" b="349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CCE1CA-918A-7B4D-9669-ADE1698531FA}"/>
              </a:ext>
            </a:extLst>
          </p:cNvPr>
          <p:cNvSpPr/>
          <p:nvPr/>
        </p:nvSpPr>
        <p:spPr>
          <a:xfrm>
            <a:off x="1132609" y="2280954"/>
            <a:ext cx="9926782" cy="22960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2500"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u="none" strike="noStrike" cap="all" spc="200" dirty="0">
                <a:effectLst/>
                <a:latin typeface="+mj-lt"/>
                <a:ea typeface="+mj-ea"/>
                <a:cs typeface="+mj-cs"/>
              </a:rPr>
              <a:t>How to solve real world problems with Python: an introduction to practical coding</a:t>
            </a:r>
            <a:endParaRPr lang="en-US" sz="4000" b="1" cap="all" spc="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2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How to access resources</a:t>
            </a:r>
          </a:p>
        </p:txBody>
      </p:sp>
    </p:spTree>
    <p:extLst>
      <p:ext uri="{BB962C8B-B14F-4D97-AF65-F5344CB8AC3E}">
        <p14:creationId xmlns:p14="http://schemas.microsoft.com/office/powerpoint/2010/main" val="252997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C117-3975-8249-8977-4E6160CE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Week 0: Getting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F3D0-02BC-234F-A930-01663BFF4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7564"/>
            <a:ext cx="7729728" cy="4147127"/>
          </a:xfrm>
        </p:spPr>
        <p:txBody>
          <a:bodyPr anchor="ctr">
            <a:normAutofit/>
          </a:bodyPr>
          <a:lstStyle/>
          <a:p>
            <a:r>
              <a:rPr lang="en-US" sz="2800" dirty="0"/>
              <a:t>Who am I?</a:t>
            </a:r>
          </a:p>
          <a:p>
            <a:r>
              <a:rPr lang="en-US" sz="2800" dirty="0"/>
              <a:t>What is this course about?</a:t>
            </a:r>
          </a:p>
          <a:p>
            <a:r>
              <a:rPr lang="en-US" sz="2800" dirty="0"/>
              <a:t>What do we need to get started?</a:t>
            </a:r>
          </a:p>
          <a:p>
            <a:r>
              <a:rPr lang="en-US" sz="2800" dirty="0"/>
              <a:t>What is Python and why are we using it?</a:t>
            </a:r>
          </a:p>
          <a:p>
            <a:r>
              <a:rPr lang="en-US" sz="2800" dirty="0"/>
              <a:t>How to access resources?</a:t>
            </a:r>
          </a:p>
          <a:p>
            <a:r>
              <a:rPr lang="en-US" sz="2800" dirty="0"/>
              <a:t>How to access me?</a:t>
            </a:r>
          </a:p>
          <a:p>
            <a:r>
              <a:rPr lang="en-US" sz="2800" dirty="0"/>
              <a:t>First line of code?</a:t>
            </a:r>
          </a:p>
        </p:txBody>
      </p:sp>
    </p:spTree>
    <p:extLst>
      <p:ext uri="{BB962C8B-B14F-4D97-AF65-F5344CB8AC3E}">
        <p14:creationId xmlns:p14="http://schemas.microsoft.com/office/powerpoint/2010/main" val="427292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Who am I?</a:t>
            </a:r>
          </a:p>
        </p:txBody>
      </p:sp>
      <p:pic>
        <p:nvPicPr>
          <p:cNvPr id="5" name="Content Placeholder 4" descr="A person in a striped shirt&#10;&#10;Description automatically generated">
            <a:extLst>
              <a:ext uri="{FF2B5EF4-FFF2-40B4-BE49-F238E27FC236}">
                <a16:creationId xmlns:a16="http://schemas.microsoft.com/office/drawing/2014/main" id="{9B9455CE-431F-A847-A77D-BE9535C48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1139" y="2193128"/>
            <a:ext cx="2879725" cy="2879725"/>
          </a:xfrm>
          <a:prstGeom prst="ellipse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A0EDEF-EF41-E34E-B600-357AAE90449A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Background in mathematics</a:t>
            </a:r>
          </a:p>
          <a:p>
            <a:r>
              <a:rPr lang="en-US" sz="2800" dirty="0"/>
              <a:t>Teaching Python for 5 years</a:t>
            </a:r>
          </a:p>
          <a:p>
            <a:r>
              <a:rPr lang="en-US" sz="2800" dirty="0"/>
              <a:t>Currently working as a PGR studying artificial intelligence in biology</a:t>
            </a:r>
          </a:p>
        </p:txBody>
      </p:sp>
    </p:spTree>
    <p:extLst>
      <p:ext uri="{BB962C8B-B14F-4D97-AF65-F5344CB8AC3E}">
        <p14:creationId xmlns:p14="http://schemas.microsoft.com/office/powerpoint/2010/main" val="140131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is this course about?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A0EDEF-EF41-E34E-B600-357AAE90449A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Learn the Python programming language and apply it to solve real world problem with a focus on artificial intelligence</a:t>
            </a:r>
          </a:p>
          <a:p>
            <a:r>
              <a:rPr lang="en-US" sz="2800" dirty="0"/>
              <a:t>Project/portfolio based, hands-on and practical</a:t>
            </a:r>
          </a:p>
          <a:p>
            <a:r>
              <a:rPr lang="en-US" sz="2800" dirty="0"/>
              <a:t>Build confidence to approach projects independently</a:t>
            </a:r>
          </a:p>
        </p:txBody>
      </p:sp>
    </p:spTree>
    <p:extLst>
      <p:ext uri="{BB962C8B-B14F-4D97-AF65-F5344CB8AC3E}">
        <p14:creationId xmlns:p14="http://schemas.microsoft.com/office/powerpoint/2010/main" val="381749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is this course about?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852340-3928-B443-BB0B-BBF5203763EC}"/>
              </a:ext>
            </a:extLst>
          </p:cNvPr>
          <p:cNvSpPr/>
          <p:nvPr/>
        </p:nvSpPr>
        <p:spPr>
          <a:xfrm>
            <a:off x="2136000" y="2431559"/>
            <a:ext cx="720000" cy="2484582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40D05-EAC4-DE4C-912C-803E99ACDD19}"/>
              </a:ext>
            </a:extLst>
          </p:cNvPr>
          <p:cNvSpPr/>
          <p:nvPr/>
        </p:nvSpPr>
        <p:spPr>
          <a:xfrm>
            <a:off x="2856000" y="2431559"/>
            <a:ext cx="1440000" cy="2484582"/>
          </a:xfrm>
          <a:prstGeom prst="rect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 to 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449EB7-223B-F842-93C6-CC0793F74061}"/>
              </a:ext>
            </a:extLst>
          </p:cNvPr>
          <p:cNvSpPr/>
          <p:nvPr/>
        </p:nvSpPr>
        <p:spPr>
          <a:xfrm>
            <a:off x="4295765" y="2431559"/>
            <a:ext cx="720000" cy="2484582"/>
          </a:xfrm>
          <a:prstGeom prst="rect">
            <a:avLst/>
          </a:prstGeom>
          <a:solidFill>
            <a:srgbClr val="FFF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E402E-0BA9-3F46-A3FA-3821F0E0CC09}"/>
              </a:ext>
            </a:extLst>
          </p:cNvPr>
          <p:cNvSpPr/>
          <p:nvPr/>
        </p:nvSpPr>
        <p:spPr>
          <a:xfrm>
            <a:off x="5016469" y="2431559"/>
            <a:ext cx="720000" cy="2484582"/>
          </a:xfrm>
          <a:prstGeom prst="rect">
            <a:avLst/>
          </a:prstGeom>
          <a:solidFill>
            <a:srgbClr val="D5F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 to AI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014B1-A9F5-0945-B4D5-9594B1B3E41F}"/>
              </a:ext>
            </a:extLst>
          </p:cNvPr>
          <p:cNvSpPr/>
          <p:nvPr/>
        </p:nvSpPr>
        <p:spPr>
          <a:xfrm>
            <a:off x="5735765" y="2431559"/>
            <a:ext cx="2160000" cy="2484582"/>
          </a:xfrm>
          <a:prstGeom prst="rect">
            <a:avLst/>
          </a:prstGeom>
          <a:solidFill>
            <a:srgbClr val="73F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945C11-0525-B346-8060-D6B7E142DF91}"/>
              </a:ext>
            </a:extLst>
          </p:cNvPr>
          <p:cNvSpPr/>
          <p:nvPr/>
        </p:nvSpPr>
        <p:spPr>
          <a:xfrm>
            <a:off x="7895765" y="2431559"/>
            <a:ext cx="720000" cy="2484582"/>
          </a:xfrm>
          <a:prstGeom prst="rect">
            <a:avLst/>
          </a:prstGeom>
          <a:solidFill>
            <a:srgbClr val="73F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Natural Language Processing*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7DDCF1-CE34-C54E-AC9B-00BBC8D455F4}"/>
              </a:ext>
            </a:extLst>
          </p:cNvPr>
          <p:cNvSpPr/>
          <p:nvPr/>
        </p:nvSpPr>
        <p:spPr>
          <a:xfrm>
            <a:off x="8616000" y="2431559"/>
            <a:ext cx="720000" cy="2484582"/>
          </a:xfrm>
          <a:prstGeom prst="rect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Deep Learning*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F8480A-4466-1946-B24D-732966D0ADA8}"/>
              </a:ext>
            </a:extLst>
          </p:cNvPr>
          <p:cNvSpPr/>
          <p:nvPr/>
        </p:nvSpPr>
        <p:spPr>
          <a:xfrm>
            <a:off x="9336000" y="2431559"/>
            <a:ext cx="720000" cy="2484582"/>
          </a:xfrm>
          <a:prstGeom prst="rect">
            <a:avLst/>
          </a:prstGeom>
          <a:solidFill>
            <a:srgbClr val="76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25463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is this course about?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D16C81-3A53-FB4F-9D52-F34A441BEBD8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Every week*:</a:t>
            </a:r>
          </a:p>
          <a:p>
            <a:r>
              <a:rPr lang="en-US" sz="2800" dirty="0"/>
              <a:t>2 hour workshop session</a:t>
            </a:r>
          </a:p>
          <a:p>
            <a:r>
              <a:rPr lang="en-US" sz="2800" dirty="0"/>
              <a:t>Companion video</a:t>
            </a:r>
          </a:p>
          <a:p>
            <a:r>
              <a:rPr lang="en-US" sz="2800" dirty="0"/>
              <a:t>Tasks on what is covered that week</a:t>
            </a:r>
          </a:p>
          <a:p>
            <a:r>
              <a:rPr lang="en-US" sz="2800" dirty="0"/>
              <a:t>Extension tasks</a:t>
            </a:r>
          </a:p>
        </p:txBody>
      </p:sp>
    </p:spTree>
    <p:extLst>
      <p:ext uri="{BB962C8B-B14F-4D97-AF65-F5344CB8AC3E}">
        <p14:creationId xmlns:p14="http://schemas.microsoft.com/office/powerpoint/2010/main" val="188027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do we need to get started?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D16C81-3A53-FB4F-9D52-F34A441BEBD8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Option A (</a:t>
            </a:r>
            <a:r>
              <a:rPr lang="en-US" sz="2800" i="1" dirty="0"/>
              <a:t>very</a:t>
            </a:r>
            <a:r>
              <a:rPr lang="en-US" sz="2800" dirty="0"/>
              <a:t> highly recommended):</a:t>
            </a:r>
          </a:p>
          <a:p>
            <a:r>
              <a:rPr lang="en-US" sz="2800" dirty="0"/>
              <a:t>Google </a:t>
            </a:r>
            <a:r>
              <a:rPr lang="en-US" sz="2800" dirty="0" err="1"/>
              <a:t>Colab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Option B (emergency)</a:t>
            </a:r>
          </a:p>
          <a:p>
            <a:r>
              <a:rPr lang="en-US" sz="2800" dirty="0"/>
              <a:t>Anaconda</a:t>
            </a:r>
          </a:p>
        </p:txBody>
      </p:sp>
    </p:spTree>
    <p:extLst>
      <p:ext uri="{BB962C8B-B14F-4D97-AF65-F5344CB8AC3E}">
        <p14:creationId xmlns:p14="http://schemas.microsoft.com/office/powerpoint/2010/main" val="40113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is Python and why are we using it?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D16C81-3A53-FB4F-9D52-F34A441BEBD8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High level language</a:t>
            </a:r>
          </a:p>
          <a:p>
            <a:r>
              <a:rPr lang="en-US" sz="2800" dirty="0"/>
              <a:t>Extremely versatile, popular and well supported</a:t>
            </a:r>
          </a:p>
          <a:p>
            <a:r>
              <a:rPr lang="en-US" sz="2800" dirty="0"/>
              <a:t>Industry standard for AI*</a:t>
            </a:r>
          </a:p>
          <a:p>
            <a:r>
              <a:rPr lang="en-US" sz="2800" dirty="0"/>
              <a:t>Relatively easy to learn</a:t>
            </a:r>
          </a:p>
        </p:txBody>
      </p:sp>
    </p:spTree>
    <p:extLst>
      <p:ext uri="{BB962C8B-B14F-4D97-AF65-F5344CB8AC3E}">
        <p14:creationId xmlns:p14="http://schemas.microsoft.com/office/powerpoint/2010/main" val="69662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/>
              <a:t>HELlo</a:t>
            </a:r>
            <a:r>
              <a:rPr lang="en-US" dirty="0"/>
              <a:t> World!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45871389-D650-F942-8061-1C94E8DB0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313" y="2434752"/>
            <a:ext cx="4038225" cy="2248084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5BA65DC-EE42-AC47-8370-BBE2BC24E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341" y="3054743"/>
            <a:ext cx="44704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752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237</Words>
  <Application>Microsoft Macintosh PowerPoint</Application>
  <PresentationFormat>Widescreen</PresentationFormat>
  <Paragraphs>48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PowerPoint Presentation</vt:lpstr>
      <vt:lpstr>Week 0: Getting set up</vt:lpstr>
      <vt:lpstr>Who am I?</vt:lpstr>
      <vt:lpstr>What is this course about?</vt:lpstr>
      <vt:lpstr>What is this course about?</vt:lpstr>
      <vt:lpstr>What is this course about?</vt:lpstr>
      <vt:lpstr>What do we need to get started?</vt:lpstr>
      <vt:lpstr>What is Python and why are we using it?</vt:lpstr>
      <vt:lpstr>HELlo World!</vt:lpstr>
      <vt:lpstr>How to access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Ball, Samuel</dc:creator>
  <cp:lastModifiedBy>Ball, Samuel</cp:lastModifiedBy>
  <cp:revision>4</cp:revision>
  <dcterms:created xsi:type="dcterms:W3CDTF">2020-11-01T14:44:07Z</dcterms:created>
  <dcterms:modified xsi:type="dcterms:W3CDTF">2020-11-01T15:15:17Z</dcterms:modified>
</cp:coreProperties>
</file>