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1"/>
  </p:notesMasterIdLst>
  <p:sldIdLst>
    <p:sldId id="257" r:id="rId2"/>
    <p:sldId id="273" r:id="rId3"/>
    <p:sldId id="274" r:id="rId4"/>
    <p:sldId id="275" r:id="rId5"/>
    <p:sldId id="280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200" dirty="0">
                <a:latin typeface="+mj-lt"/>
                <a:ea typeface="+mj-ea"/>
                <a:cs typeface="+mj-cs"/>
              </a:rPr>
              <a:t>Intro 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deep learning?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Deep learning theory started in the 80s, but didn’t gain traction until the late 2000s due to computational limitations.</a:t>
            </a:r>
          </a:p>
          <a:p>
            <a:r>
              <a:rPr lang="en-US" sz="2400" dirty="0"/>
              <a:t>Inspired by neurology</a:t>
            </a:r>
          </a:p>
          <a:p>
            <a:r>
              <a:rPr lang="en-US" sz="2400" dirty="0"/>
              <a:t>Main idea: chain together very many “neurons” (simple) to create a large, complex model of (potentially) millions of neurons (complex).</a:t>
            </a:r>
          </a:p>
          <a:p>
            <a:r>
              <a:rPr lang="en-US" sz="2400" dirty="0"/>
              <a:t>First layer accepts data straight from input – next layers accept input from previous layers.</a:t>
            </a:r>
          </a:p>
          <a:p>
            <a:r>
              <a:rPr lang="en-US" sz="2400" dirty="0"/>
              <a:t>This depth allows models to learn complex nonlinear patterns.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Neuron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34D717-971F-9D40-BDB0-935A0EEE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21" y="1806517"/>
            <a:ext cx="6712676" cy="365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Network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ACA078-28B7-0E4B-AF10-FDEF1B84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98" y="1934325"/>
            <a:ext cx="4850003" cy="32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are weights updated?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1378127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Loss function</a:t>
            </a:r>
          </a:p>
          <a:p>
            <a:r>
              <a:rPr lang="en-US" sz="2400" dirty="0" err="1"/>
              <a:t>Optimiser</a:t>
            </a:r>
            <a:endParaRPr lang="en-US" sz="2400" dirty="0"/>
          </a:p>
          <a:p>
            <a:r>
              <a:rPr lang="en-US" sz="2400" dirty="0"/>
              <a:t>Backpropagation</a:t>
            </a:r>
          </a:p>
        </p:txBody>
      </p:sp>
      <p:pic>
        <p:nvPicPr>
          <p:cNvPr id="11268" name="Picture 4" descr="Quick Guide to Gradient Descent and It&amp;#39;s Variants">
            <a:extLst>
              <a:ext uri="{FF2B5EF4-FFF2-40B4-BE49-F238E27FC236}">
                <a16:creationId xmlns:a16="http://schemas.microsoft.com/office/drawing/2014/main" id="{9BDDC6B5-76BE-D442-843D-1196E147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64" y="3217753"/>
            <a:ext cx="3696789" cy="23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Different Types of “Layers”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“Fully Connected”</a:t>
            </a:r>
          </a:p>
          <a:p>
            <a:r>
              <a:rPr lang="en-US" sz="2400" dirty="0"/>
              <a:t>Recurrent (RNN, LSTM, GRU)</a:t>
            </a:r>
          </a:p>
          <a:p>
            <a:r>
              <a:rPr lang="en-US" sz="2400" dirty="0"/>
              <a:t>Convolutional</a:t>
            </a:r>
          </a:p>
          <a:p>
            <a:r>
              <a:rPr lang="en-US" sz="2400" dirty="0"/>
              <a:t>Many more, constantly being invented and tested</a:t>
            </a:r>
          </a:p>
        </p:txBody>
      </p:sp>
    </p:spTree>
    <p:extLst>
      <p:ext uri="{BB962C8B-B14F-4D97-AF65-F5344CB8AC3E}">
        <p14:creationId xmlns:p14="http://schemas.microsoft.com/office/powerpoint/2010/main" val="39513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Recurrent layers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AB1D-F6BA-2C4A-80CE-56C6A64F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018986-3813-4840-99AF-AD348209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63" y="2226646"/>
            <a:ext cx="8916074" cy="268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6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Convolutional layers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AB1D-F6BA-2C4A-80CE-56C6A64F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F8873FE-1A49-6143-BDF0-1597990E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287" y="2177578"/>
            <a:ext cx="3215966" cy="31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0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Convolutional layers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AB1D-F6BA-2C4A-80CE-56C6A64F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C913EA6-7D74-DF4D-8E94-59B6D312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45" y="1777291"/>
            <a:ext cx="7213310" cy="386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678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136</Words>
  <Application>Microsoft Macintosh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PowerPoint Presentation</vt:lpstr>
      <vt:lpstr>What is deep learning?</vt:lpstr>
      <vt:lpstr>The Neuron</vt:lpstr>
      <vt:lpstr>The Network</vt:lpstr>
      <vt:lpstr>How are weights updated?</vt:lpstr>
      <vt:lpstr>Different Types of “Layers”</vt:lpstr>
      <vt:lpstr>Recurrent layers</vt:lpstr>
      <vt:lpstr>Convolutional layers</vt:lpstr>
      <vt:lpstr>Convolutional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16</cp:revision>
  <dcterms:created xsi:type="dcterms:W3CDTF">2020-11-01T14:44:07Z</dcterms:created>
  <dcterms:modified xsi:type="dcterms:W3CDTF">2021-06-08T15:42:20Z</dcterms:modified>
</cp:coreProperties>
</file>