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cfc46d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cfc46d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cfc46d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cfc46d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cfc46d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cfc46d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cfc46d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cfc46d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cfc46d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cfc46d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cfc46d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cfc46d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cfc46db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cfc46db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cfc46db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cfc46db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cfc46d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cfc46d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cfc46db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cfc46d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cfc46db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cfc46d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fdc12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fdc12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fdc12e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fdc12e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d94931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d94931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d949319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d94931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d949319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d949319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d949319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d949319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d949319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d949319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d949319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d949319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d949319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d949319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fdc12e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fdc12e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d949319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d949319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d949319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d949319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fdc12e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fdc12e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fdc12e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fdc12e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fdc12e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fdc12e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fdc12e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fdc12e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fdc12e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ffdc12e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fdc12e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fdc12e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fdc12e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fdc12e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dc12e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fdc12e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dc12e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fdc12e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fdc12ef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fdc12e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cfc46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cfc46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cfc46d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cfc46d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cfc46d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cfc46d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building out this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1542575" y="17251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725575" y="318983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521075" y="373328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44725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 and Placeholders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tensor objects in a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the optimization process TensorFlow tunes the parameters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can hold the values of weights and biases throughout the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need to be initialized.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 are initially empty and are used to feed in the actual training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they do need a declared expected data type (tf.float32) with an optional shape argument.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each.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understand how they work we’ll be ready to build our first model with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First TF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Sessions, Graphs, Variables, and Placeholders.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these building blocks we can create our first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neuron that performs a very simple linear fit to some 2-D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steps are: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a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Initiate the Session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Data In and get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basics we’ve learned so far to accomplish this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the graph of wx+b=z look like?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721200" y="21609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721200" y="3652725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2180050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48866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1"/>
          <p:cNvCxnSpPr>
            <a:stCxn id="217" idx="3"/>
          </p:cNvCxnSpPr>
          <p:nvPr/>
        </p:nvCxnSpPr>
        <p:spPr>
          <a:xfrm>
            <a:off x="1712700" y="2526500"/>
            <a:ext cx="491100" cy="4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>
            <a:stCxn id="218" idx="3"/>
          </p:cNvCxnSpPr>
          <p:nvPr/>
        </p:nvCxnSpPr>
        <p:spPr>
          <a:xfrm flipH="1" rot="10800000">
            <a:off x="1712700" y="3583275"/>
            <a:ext cx="480900" cy="43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/>
          <p:nvPr/>
        </p:nvCxnSpPr>
        <p:spPr>
          <a:xfrm flipH="1" rot="10800000">
            <a:off x="4840025" y="3648375"/>
            <a:ext cx="639000" cy="3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>
            <a:endCxn id="220" idx="1"/>
          </p:cNvCxnSpPr>
          <p:nvPr/>
        </p:nvCxnSpPr>
        <p:spPr>
          <a:xfrm flipH="1" rot="10800000">
            <a:off x="3926675" y="3257600"/>
            <a:ext cx="9600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/>
          <p:nvPr/>
        </p:nvCxnSpPr>
        <p:spPr>
          <a:xfrm>
            <a:off x="6633275" y="3262100"/>
            <a:ext cx="628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1"/>
          <p:cNvSpPr/>
          <p:nvPr/>
        </p:nvSpPr>
        <p:spPr>
          <a:xfrm>
            <a:off x="4359350" y="39961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941450" y="224895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976500" y="38559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4614650" y="41006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153525" y="2993775"/>
            <a:ext cx="2053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tf.matmul()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5061625" y="2993775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tf.add()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7603425" y="307490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21200" y="2802000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301750" y="4652175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35900" y="4308600"/>
            <a:ext cx="1432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endParaRPr sz="16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48856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545061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72888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7312925" y="2892050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expand on what we’ve learned and explore the TensorFlow’s Framework approach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You’ll see lots of parallels with our own simple implementation!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you can add in the cost function in order to train your network to optimize the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build this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along with a more realistic regression example and introduce tf.estimator!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Estimator API from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other higher level APIs (Keras, Layers, etc), we cover those later on in the Miscellaneous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tf.estimator API has several model types to choose from.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the options!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tf.estimator.LinearClassifier: Constructs a linear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tf.estimator.LinearRegressor: Constructs a linear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0" name="Google Shape;30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tf.estimator.DNNClassifier: Construct a neural network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tf.estimator.DNNRegressor: Construct a neural network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DNNLinearCombinedClassifier: Construct a neural network and linear combined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DNNLinearCombinedRegressor: Construct a neural network and linear combined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Basic Syntax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Graphs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to use the Estimator API we do the following: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Define a list of feature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Estimator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 Input Function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 train,evaluate, and predict methods on the estimator object.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ahead and show a simple example of using this 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Pima Indians Diabetes Dataset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and Continuous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LinearClassifier and DNNClassifier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test your new skills!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create a model to predict housing prices using the tf.estimator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exercise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- skip to the solutions and treat the exercise as a code-along lecture.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Google Shape;37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2" name="Google Shape;38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0" name="Google Shape;39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Regression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Classification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 Syntax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Graphs are sets of connected nodes (vertices).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connections are referred to as edges.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TensorFlow each node is an operation with possible inputs that can supply some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with TensorFlow we will construct a graph and then execute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showing some simple examples in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TensorFlow uses a default graph.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