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38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4B10-E3C5-4138-8F8F-EE20FB0A4B69}" type="datetimeFigureOut">
              <a:rPr lang="pt-BR" smtClean="0"/>
              <a:t>27/02/2014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E0C9-FD91-4655-BB10-5804C7F8F0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64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4B10-E3C5-4138-8F8F-EE20FB0A4B69}" type="datetimeFigureOut">
              <a:rPr lang="pt-BR" smtClean="0"/>
              <a:t>27/02/2014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E0C9-FD91-4655-BB10-5804C7F8F0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46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4B10-E3C5-4138-8F8F-EE20FB0A4B69}" type="datetimeFigureOut">
              <a:rPr lang="pt-BR" smtClean="0"/>
              <a:t>27/02/2014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E0C9-FD91-4655-BB10-5804C7F8F0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11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4B10-E3C5-4138-8F8F-EE20FB0A4B69}" type="datetimeFigureOut">
              <a:rPr lang="pt-BR" smtClean="0"/>
              <a:t>27/02/2014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E0C9-FD91-4655-BB10-5804C7F8F0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39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4B10-E3C5-4138-8F8F-EE20FB0A4B69}" type="datetimeFigureOut">
              <a:rPr lang="pt-BR" smtClean="0"/>
              <a:t>27/02/2014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E0C9-FD91-4655-BB10-5804C7F8F0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67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4B10-E3C5-4138-8F8F-EE20FB0A4B69}" type="datetimeFigureOut">
              <a:rPr lang="pt-BR" smtClean="0"/>
              <a:t>27/02/2014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E0C9-FD91-4655-BB10-5804C7F8F0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91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4B10-E3C5-4138-8F8F-EE20FB0A4B69}" type="datetimeFigureOut">
              <a:rPr lang="pt-BR" smtClean="0"/>
              <a:t>27/02/2014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E0C9-FD91-4655-BB10-5804C7F8F0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12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4B10-E3C5-4138-8F8F-EE20FB0A4B69}" type="datetimeFigureOut">
              <a:rPr lang="pt-BR" smtClean="0"/>
              <a:t>27/02/2014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E0C9-FD91-4655-BB10-5804C7F8F0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33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4B10-E3C5-4138-8F8F-EE20FB0A4B69}" type="datetimeFigureOut">
              <a:rPr lang="pt-BR" smtClean="0"/>
              <a:t>27/02/2014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E0C9-FD91-4655-BB10-5804C7F8F0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21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4B10-E3C5-4138-8F8F-EE20FB0A4B69}" type="datetimeFigureOut">
              <a:rPr lang="pt-BR" smtClean="0"/>
              <a:t>27/02/2014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E0C9-FD91-4655-BB10-5804C7F8F0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33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4B10-E3C5-4138-8F8F-EE20FB0A4B69}" type="datetimeFigureOut">
              <a:rPr lang="pt-BR" smtClean="0"/>
              <a:t>27/02/2014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E0C9-FD91-4655-BB10-5804C7F8F0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4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14B10-E3C5-4138-8F8F-EE20FB0A4B69}" type="datetimeFigureOut">
              <a:rPr lang="pt-BR" smtClean="0"/>
              <a:t>27/02/2014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FE0C9-FD91-4655-BB10-5804C7F8F0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69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Ilusão de Ótica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Exercício: observe as imagens e descreva o que foi visualizado em cada uma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110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60" y="87425"/>
            <a:ext cx="9387840" cy="6727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744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81" y="45409"/>
            <a:ext cx="8930640" cy="664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870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40" y="79738"/>
            <a:ext cx="8945880" cy="680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789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3078480" y="-60355"/>
            <a:ext cx="6187440" cy="6918355"/>
            <a:chOff x="3078480" y="-60355"/>
            <a:chExt cx="6187440" cy="6918355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8480" y="-60355"/>
              <a:ext cx="5867400" cy="67850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tângulo 1"/>
            <p:cNvSpPr/>
            <p:nvPr/>
          </p:nvSpPr>
          <p:spPr>
            <a:xfrm>
              <a:off x="6324600" y="6187440"/>
              <a:ext cx="2941320" cy="670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0621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8" y="631825"/>
            <a:ext cx="9051925" cy="559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725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630680" y="417338"/>
            <a:ext cx="8641080" cy="5827529"/>
            <a:chOff x="1630680" y="417338"/>
            <a:chExt cx="8641080" cy="5827529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0680" y="417338"/>
              <a:ext cx="8641080" cy="5827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tângulo 1"/>
            <p:cNvSpPr/>
            <p:nvPr/>
          </p:nvSpPr>
          <p:spPr>
            <a:xfrm>
              <a:off x="2667000" y="883920"/>
              <a:ext cx="6598920" cy="6248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625879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17</Words>
  <Application>Microsoft Office PowerPoint</Application>
  <PresentationFormat>Personalizar</PresentationFormat>
  <Paragraphs>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Ilusão de Ótica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 que estudar Ciencias?</dc:title>
  <dc:creator>Conta da Microsoft</dc:creator>
  <cp:lastModifiedBy>saladeaula</cp:lastModifiedBy>
  <cp:revision>83</cp:revision>
  <dcterms:created xsi:type="dcterms:W3CDTF">2014-01-29T13:09:20Z</dcterms:created>
  <dcterms:modified xsi:type="dcterms:W3CDTF">2014-02-27T12:12:40Z</dcterms:modified>
</cp:coreProperties>
</file>