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2292" y="-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0715-7273-4768-8896-8C16579BD476}" type="datetimeFigureOut">
              <a:rPr lang="pt-BR" smtClean="0"/>
              <a:t>27/08/2014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46B0-5650-4950-A4C7-1958952D2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01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0715-7273-4768-8896-8C16579BD476}" type="datetimeFigureOut">
              <a:rPr lang="pt-BR" smtClean="0"/>
              <a:t>27/08/2014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46B0-5650-4950-A4C7-1958952D2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83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0715-7273-4768-8896-8C16579BD476}" type="datetimeFigureOut">
              <a:rPr lang="pt-BR" smtClean="0"/>
              <a:t>27/08/2014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46B0-5650-4950-A4C7-1958952D2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20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0715-7273-4768-8896-8C16579BD476}" type="datetimeFigureOut">
              <a:rPr lang="pt-BR" smtClean="0"/>
              <a:t>27/08/2014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46B0-5650-4950-A4C7-1958952D2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43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0715-7273-4768-8896-8C16579BD476}" type="datetimeFigureOut">
              <a:rPr lang="pt-BR" smtClean="0"/>
              <a:t>27/08/2014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46B0-5650-4950-A4C7-1958952D2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44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0715-7273-4768-8896-8C16579BD476}" type="datetimeFigureOut">
              <a:rPr lang="pt-BR" smtClean="0"/>
              <a:t>27/08/2014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46B0-5650-4950-A4C7-1958952D2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54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0715-7273-4768-8896-8C16579BD476}" type="datetimeFigureOut">
              <a:rPr lang="pt-BR" smtClean="0"/>
              <a:t>27/08/2014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46B0-5650-4950-A4C7-1958952D2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2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0715-7273-4768-8896-8C16579BD476}" type="datetimeFigureOut">
              <a:rPr lang="pt-BR" smtClean="0"/>
              <a:t>27/08/2014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46B0-5650-4950-A4C7-1958952D2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67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0715-7273-4768-8896-8C16579BD476}" type="datetimeFigureOut">
              <a:rPr lang="pt-BR" smtClean="0"/>
              <a:t>27/08/2014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46B0-5650-4950-A4C7-1958952D2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2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0715-7273-4768-8896-8C16579BD476}" type="datetimeFigureOut">
              <a:rPr lang="pt-BR" smtClean="0"/>
              <a:t>27/08/2014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46B0-5650-4950-A4C7-1958952D2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04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0715-7273-4768-8896-8C16579BD476}" type="datetimeFigureOut">
              <a:rPr lang="pt-BR" smtClean="0"/>
              <a:t>27/08/2014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46B0-5650-4950-A4C7-1958952D2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47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00715-7273-4768-8896-8C16579BD476}" type="datetimeFigureOut">
              <a:rPr lang="pt-BR" smtClean="0"/>
              <a:t>27/08/2014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C46B0-5650-4950-A4C7-1958952D2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59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46" y="0"/>
            <a:ext cx="6426714" cy="8676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020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251520"/>
            <a:ext cx="6408712" cy="842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799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Apresentação na tela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Alcimar Matta da Silva</dc:creator>
  <cp:lastModifiedBy>Alcimar Matta da Silva</cp:lastModifiedBy>
  <cp:revision>1</cp:revision>
  <dcterms:created xsi:type="dcterms:W3CDTF">2014-08-27T20:02:11Z</dcterms:created>
  <dcterms:modified xsi:type="dcterms:W3CDTF">2014-08-27T20:05:53Z</dcterms:modified>
</cp:coreProperties>
</file>