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Faroeste Cheiroso</a:t>
            </a:r>
            <a:br>
              <a:rPr lang="pt-BR" dirty="0" smtClean="0"/>
            </a:br>
            <a:r>
              <a:rPr lang="pt-BR" dirty="0" smtClean="0"/>
              <a:t>Cauê Ribeiro </a:t>
            </a:r>
            <a:r>
              <a:rPr lang="pt-BR" dirty="0" err="1" smtClean="0"/>
              <a:t>Pascarelli</a:t>
            </a:r>
            <a:r>
              <a:rPr lang="pt-BR" dirty="0" smtClean="0"/>
              <a:t> Lopes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/>
              <a:t>Não tinha perfume tal Joãozinho da padaria </a:t>
            </a:r>
          </a:p>
          <a:p>
            <a:pPr marL="0" indent="0">
              <a:buNone/>
            </a:pPr>
            <a:r>
              <a:rPr lang="pt-BR" sz="2400" dirty="0" smtClean="0"/>
              <a:t>era o que todos diziam, porque, mano, ele fedia </a:t>
            </a:r>
          </a:p>
          <a:p>
            <a:pPr marL="0" indent="0">
              <a:buNone/>
            </a:pPr>
            <a:r>
              <a:rPr lang="pt-BR" sz="2400" dirty="0" smtClean="0"/>
              <a:t>deixou pra trás toda família e amigos só porque era preguiçoso e não gostava de sabão </a:t>
            </a:r>
          </a:p>
          <a:p>
            <a:pPr marL="0" indent="0">
              <a:buNone/>
            </a:pPr>
            <a:r>
              <a:rPr lang="pt-BR" sz="2400" dirty="0" smtClean="0"/>
              <a:t>um dia, ele conheceu uma menina e de tudo ele se arrependeu</a:t>
            </a:r>
          </a:p>
          <a:p>
            <a:pPr marL="0" indent="0">
              <a:buNone/>
            </a:pPr>
            <a:r>
              <a:rPr lang="pt-BR" sz="2400" dirty="0" smtClean="0"/>
              <a:t>Josefina Mariazinha era uma menina cheirosa e o coração dele para ela Joãozinho prometeu</a:t>
            </a:r>
          </a:p>
          <a:p>
            <a:pPr marL="0" indent="0">
              <a:buNone/>
            </a:pPr>
            <a:r>
              <a:rPr lang="pt-BR" sz="2400" dirty="0" smtClean="0"/>
              <a:t>Ele dizia que queria namorar e limpinho ele voltou a ser</a:t>
            </a:r>
          </a:p>
          <a:p>
            <a:pPr marL="0" indent="0">
              <a:buNone/>
            </a:pPr>
            <a:r>
              <a:rPr lang="pt-BR" sz="2400" dirty="0" smtClean="0"/>
              <a:t>Josefina Mariazinha o aceitou depois e viveu junto com Joaozinho seu amor 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168369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88</Words>
  <Application>Microsoft Office PowerPoint</Application>
  <PresentationFormat>Apresentação na tela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Faroeste Cheiroso Cauê Ribeiro Pascarelli Lopes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Higiene</dc:title>
  <dc:creator>saladeaula</dc:creator>
  <cp:lastModifiedBy>saladeaula</cp:lastModifiedBy>
  <cp:revision>3</cp:revision>
  <dcterms:created xsi:type="dcterms:W3CDTF">2015-02-20T21:25:49Z</dcterms:created>
  <dcterms:modified xsi:type="dcterms:W3CDTF">2015-02-20T21:56:24Z</dcterms:modified>
</cp:coreProperties>
</file>