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10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3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4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5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6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7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8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9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1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18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9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53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84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2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3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49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04C6-C84C-4DE9-980F-CB1628BDCCDA}" type="datetimeFigureOut">
              <a:rPr lang="pt-BR" smtClean="0"/>
              <a:t>12/11/2014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436D-7F95-4358-8345-7C201A758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44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7.xml"/><Relationship Id="rId3" Type="http://schemas.openxmlformats.org/officeDocument/2006/relationships/control" Target="../activeX/activeX2.xml"/><Relationship Id="rId7" Type="http://schemas.openxmlformats.org/officeDocument/2006/relationships/control" Target="../activeX/activeX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control" Target="../activeX/activeX5.xml"/><Relationship Id="rId5" Type="http://schemas.openxmlformats.org/officeDocument/2006/relationships/control" Target="../activeX/activeX4.xml"/><Relationship Id="rId10" Type="http://schemas.openxmlformats.org/officeDocument/2006/relationships/image" Target="../media/image2.wmf"/><Relationship Id="rId4" Type="http://schemas.openxmlformats.org/officeDocument/2006/relationships/control" Target="../activeX/activeX3.xml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9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slideLayout" Target="../slideLayouts/slideLayout7.xml"/><Relationship Id="rId4" Type="http://schemas.openxmlformats.org/officeDocument/2006/relationships/control" Target="../activeX/activeX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81950"/>
              </p:ext>
            </p:extLst>
          </p:nvPr>
        </p:nvGraphicFramePr>
        <p:xfrm>
          <a:off x="265906" y="228600"/>
          <a:ext cx="5540574" cy="640080"/>
        </p:xfrm>
        <a:graphic>
          <a:graphicData uri="http://schemas.openxmlformats.org/drawingml/2006/table">
            <a:tbl>
              <a:tblPr/>
              <a:tblGrid>
                <a:gridCol w="5540574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Turma: EFM0601</a:t>
                      </a:r>
                    </a:p>
                    <a:p>
                      <a:r>
                        <a:rPr lang="pt-BR" dirty="0"/>
                        <a:t>Turma: Disciplina: </a:t>
                      </a:r>
                      <a:r>
                        <a:rPr lang="pt-BR" dirty="0" smtClean="0"/>
                        <a:t>REDAÇÃO – MAIC</a:t>
                      </a:r>
                      <a:r>
                        <a:rPr lang="pt-BR" baseline="0" dirty="0" smtClean="0"/>
                        <a:t> – 4BIMESTRE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14471"/>
              </p:ext>
            </p:extLst>
          </p:nvPr>
        </p:nvGraphicFramePr>
        <p:xfrm>
          <a:off x="179512" y="1052731"/>
          <a:ext cx="8424935" cy="5400608"/>
        </p:xfrm>
        <a:graphic>
          <a:graphicData uri="http://schemas.openxmlformats.org/drawingml/2006/table">
            <a:tbl>
              <a:tblPr/>
              <a:tblGrid>
                <a:gridCol w="3580597"/>
                <a:gridCol w="3580597"/>
                <a:gridCol w="1263741"/>
              </a:tblGrid>
              <a:tr h="147962">
                <a:tc>
                  <a:txBody>
                    <a:bodyPr/>
                    <a:lstStyle/>
                    <a:p>
                      <a:r>
                        <a:rPr lang="pt-BR" sz="600" dirty="0"/>
                        <a:t>Matrícula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Aluno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>
                          <a:effectLst/>
                        </a:rPr>
                        <a:t>Nota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14003511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AMANDA GOMES MAGALHAES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14003759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ANA LUIZA LEAL BALIEIRO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14001748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ANDRE GUERRA ARAUJO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14002639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ANDRESSA FABIOLA LIMA PINTO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14002353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AYE LUIZ REZENDE LIMA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14000849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CAIO POLYCARPO FRANCHINI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14003295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CAMILA MARQUES DE ARAÚJO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14004038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CATARINA VITORIA OLIVEIRA DO ROSARIO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14000814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CAUE RIBEIRO PASCARELLI LOPES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 dirty="0"/>
                        <a:t>14003953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EUGENIO IVAN MARQUES BERTOLINI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14003678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GABRIEL GURGEL DO AMARAL BRITO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 dirty="0"/>
                        <a:t>14001870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GIOVANNA CHRISTINNE SANTOS ARAUJO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14001101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HADASSA LIMA DOS SANTOS CAVALCANTE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14003040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INGRID NATALIE BEZERRA CASSOTE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14001993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ISAAC DE CASTRO AZEVEDO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14001144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ISABELA BRELAZ SILVA GARCIA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14001390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JOAO MARCOS BARBOSA NOGUEIRA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14002841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JULIANA BENITAH BOTELHO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14004232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LUANA GOMES FONSECA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14001888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MARIA EDUARDA LIMA PEREIRA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14001489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NICKOLAS JAVIER SANTOS LIVERO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14001454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NICOLE BOMFIM SERAFICO DE ASSIS CARVALHO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14001535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ROBERTH FERNANDO GOMES MAIA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14003660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RONESSA DE SOUZA GONCALVES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14003260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SALOMAO BEN MARTINIANO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14001560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SAMMYA CASSIANO DA SILVA PEREIRA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933">
                <a:tc>
                  <a:txBody>
                    <a:bodyPr/>
                    <a:lstStyle/>
                    <a:p>
                      <a:r>
                        <a:rPr lang="pt-BR" sz="600"/>
                        <a:t>14002442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SILVIO ROMERO DE MIRANDA LEAO NETO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962">
                <a:tc>
                  <a:txBody>
                    <a:bodyPr/>
                    <a:lstStyle/>
                    <a:p>
                      <a:r>
                        <a:rPr lang="pt-BR" sz="600"/>
                        <a:t>14002892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YASMIN OLIVEIRA DA SILVA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8.5 </a:t>
                      </a:r>
                    </a:p>
                  </a:txBody>
                  <a:tcPr marL="31000" marR="31000" marT="15500" marB="15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2051" name="DefaultOcx" r:id="rId2" imgW="533520" imgH="228600"/>
        </mc:Choice>
        <mc:Fallback>
          <p:control name="DefaultOcx" r:id="rId2" imgW="533520" imgH="22860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2" name="HTMLText1" r:id="rId3" imgW="533520" imgH="228600"/>
        </mc:Choice>
        <mc:Fallback>
          <p:control name="HTMLText1" r:id="rId3" imgW="533520" imgH="228600">
            <p:pic>
              <p:nvPicPr>
                <p:cNvPr id="0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3" name="HTMLText2" r:id="rId4" imgW="533520" imgH="228600"/>
        </mc:Choice>
        <mc:Fallback>
          <p:control name="HTMLText2" r:id="rId4" imgW="533520" imgH="228600">
            <p:pic>
              <p:nvPicPr>
                <p:cNvPr id="0" name="HTMLTex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4" name="HTMLText3" r:id="rId5" imgW="533520" imgH="228600"/>
        </mc:Choice>
        <mc:Fallback>
          <p:control name="HTMLText3" r:id="rId5" imgW="533520" imgH="228600">
            <p:pic>
              <p:nvPicPr>
                <p:cNvPr id="0" name="HTMLText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5" name="HTMLText4" r:id="rId6" imgW="533520" imgH="228600"/>
        </mc:Choice>
        <mc:Fallback>
          <p:control name="HTMLText4" r:id="rId6" imgW="533520" imgH="228600">
            <p:pic>
              <p:nvPicPr>
                <p:cNvPr id="0" name="HTMLText4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6" name="HTMLText5" r:id="rId7" imgW="533520" imgH="228600"/>
        </mc:Choice>
        <mc:Fallback>
          <p:control name="HTMLText5" r:id="rId7" imgW="533520" imgH="228600">
            <p:pic>
              <p:nvPicPr>
                <p:cNvPr id="0" name="HTMLText5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7" name="HTMLText6" r:id="rId8" imgW="533520" imgH="228600"/>
        </mc:Choice>
        <mc:Fallback>
          <p:control name="HTMLText6" r:id="rId8" imgW="533520" imgH="228600">
            <p:pic>
              <p:nvPicPr>
                <p:cNvPr id="0" name="HTMLText6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27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17442" r="2948" b="6150"/>
          <a:stretch/>
        </p:blipFill>
        <p:spPr bwMode="auto">
          <a:xfrm>
            <a:off x="107505" y="908720"/>
            <a:ext cx="8856984" cy="56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403648" y="40466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MAIC – 7º. ANO – 4BIMESTRE - 2014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343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81920"/>
              </p:ext>
            </p:extLst>
          </p:nvPr>
        </p:nvGraphicFramePr>
        <p:xfrm>
          <a:off x="395536" y="188640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Turma: EFM0801</a:t>
                      </a:r>
                    </a:p>
                    <a:p>
                      <a:r>
                        <a:rPr lang="pt-BR" dirty="0"/>
                        <a:t>Turma: Disciplina: </a:t>
                      </a:r>
                      <a:r>
                        <a:rPr lang="pt-BR" dirty="0" smtClean="0"/>
                        <a:t>REDAÇÃO – MAIC – 4BIMESTRE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29944"/>
              </p:ext>
            </p:extLst>
          </p:nvPr>
        </p:nvGraphicFramePr>
        <p:xfrm>
          <a:off x="395536" y="980734"/>
          <a:ext cx="8208911" cy="5472601"/>
        </p:xfrm>
        <a:graphic>
          <a:graphicData uri="http://schemas.openxmlformats.org/drawingml/2006/table">
            <a:tbl>
              <a:tblPr/>
              <a:tblGrid>
                <a:gridCol w="3488787"/>
                <a:gridCol w="3488787"/>
                <a:gridCol w="1231337"/>
              </a:tblGrid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Matrícula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Aluno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>
                          <a:effectLst/>
                        </a:rPr>
                        <a:t>Nota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14004267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ALAN MICAEL NOBRE FROTA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14004020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BEATRIZ CAMPOS LINHARES LIMA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14003708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BRIAN LUCAS PONCE CANDIDO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8.8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14001233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CAREN ARAUJO MEDEIROS BESSA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14002370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DAVI VENANCIO DE FREITAS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10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14004089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FERNANDO MAIA NEVES COÊLHO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14001284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FERNANDO RODRIGO GOMES MAIA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14001268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GABRIELLE DE AGUIAR FRANCISCONI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14002060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GIOVANA QUEIROZ BARROS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14003872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IZABELA AZEVEDO MONTEIRO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14004259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JHENIFER SOUZA DA SILVEIRA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14002825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JOAO VICTOR QUEIROZ DE BASTOS BRITO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14000270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JULIA ZUAZO DE OLIVEIRA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8.8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14002965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KAROLAYNE DE CASTRO APOLONIO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14001608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LETICIA DE MELO BASTOS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14001292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LUCAS MINORU YASUDA FERNANDES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10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14001276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LUCAS SANTIAGO FERMINO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14001373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MARTINA GOLDBERG ROCHA FERNANDES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14001357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MATEUS OLIVEIRA LANDIM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14002574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NATALIA CARDOSO CHIXARO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8.8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14002795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PAOLA BULARMAQUI JACOB DE SOUZA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9.5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pt-BR" sz="800"/>
                        <a:t>14001969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PAULO EDUARDO FONTES DE VASCONCELLOS DOS SANTOS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/>
                        <a:t>8.8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006">
                <a:tc>
                  <a:txBody>
                    <a:bodyPr/>
                    <a:lstStyle/>
                    <a:p>
                      <a:r>
                        <a:rPr lang="pt-BR" sz="800"/>
                        <a:t>14001896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RAFAEL XAVIER CUNHA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8 </a:t>
                      </a:r>
                    </a:p>
                  </a:txBody>
                  <a:tcPr marL="38683" marR="38683" marT="19342" marB="193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57765"/>
              </p:ext>
            </p:extLst>
          </p:nvPr>
        </p:nvGraphicFramePr>
        <p:xfrm>
          <a:off x="323528" y="260648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Turma: EFM0901</a:t>
                      </a:r>
                    </a:p>
                    <a:p>
                      <a:r>
                        <a:rPr lang="pt-BR" dirty="0"/>
                        <a:t>Turma: Disciplina: </a:t>
                      </a:r>
                      <a:r>
                        <a:rPr lang="pt-BR" dirty="0" smtClean="0"/>
                        <a:t>REDAÇÃO – MAIC – 4BIMESTRE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64564"/>
              </p:ext>
            </p:extLst>
          </p:nvPr>
        </p:nvGraphicFramePr>
        <p:xfrm>
          <a:off x="323528" y="1052742"/>
          <a:ext cx="8496943" cy="5544610"/>
        </p:xfrm>
        <a:graphic>
          <a:graphicData uri="http://schemas.openxmlformats.org/drawingml/2006/table">
            <a:tbl>
              <a:tblPr/>
              <a:tblGrid>
                <a:gridCol w="3611200"/>
                <a:gridCol w="3611200"/>
                <a:gridCol w="1274543"/>
              </a:tblGrid>
              <a:tr h="148381">
                <a:tc>
                  <a:txBody>
                    <a:bodyPr/>
                    <a:lstStyle/>
                    <a:p>
                      <a:r>
                        <a:rPr lang="pt-BR" sz="600" dirty="0"/>
                        <a:t>Matrícula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Aluno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>
                          <a:effectLst/>
                        </a:rPr>
                        <a:t>Nota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14003228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sz="600"/>
                        <a:t>AISHA MAHER LABIB AMIN ISMAIL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14002973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AMANDA SOUSA MATOS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14003287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ANA CLAUDIA DE HOLANDA BARROS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14003147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ANA LUIZA LOIO BECIL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14000121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ANNE GABRIELLY BOTELHO OZORIO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14002884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CAROLINE PINTO DE SOUZA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 dirty="0"/>
                        <a:t>14000946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CASSIA GABRIELA ASSUNÇÃO MORAES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14001470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CHELLSEA AZEVEDO VERDE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14002280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CLARA FERNANDES FIGUEIREDO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14001977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DAYANA KAREN CANUTO QUEIROZ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14001306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EDUARDO VENTURIM DE CAMPOS GUERRA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14001403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EMANUEL CASSIANO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14002302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GABRIEL MOURA DE SOUZA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14002647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GIOVANNA ANDRADE FIGUEIREDO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14003120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GUSTAVO LEON CARDOSO CAMELI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14003600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HELIO GABRIEL MAGALHAES AREOSA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14004275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IAN GABRIEL NOBRE FROTA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14003368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ISABELA MELO DE ALMEIDA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14001500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JOAO PEDRO ALVES CORDEIRO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14001543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JOAO VICTOR TAUMATURGO RODRIGUES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14002027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LETICIA GADELHA DE CASTRO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14001624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MARCUS VENICIUS MARTINS DE OLIVEIRA NETO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9.5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14003686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MARIA CAROLINA GURGEL DO AMARAL TEIXEIRA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14003155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MARIA CECILIA SILVA BECIL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8.9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14000733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MARIA FERNANDA BRAGA FIGUEIREDO PRESTES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9.3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14003074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MARIO LUCAS DE ARAUJO MOREIRA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14002620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MATEUS ALMEIDA NOVO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699">
                <a:tc>
                  <a:txBody>
                    <a:bodyPr/>
                    <a:lstStyle/>
                    <a:p>
                      <a:r>
                        <a:rPr lang="pt-BR" sz="600"/>
                        <a:t>14004283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600"/>
                        <a:t>MUHAMMAD MURAD CAMPOS ABDEL AZIZ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81">
                <a:tc>
                  <a:txBody>
                    <a:bodyPr/>
                    <a:lstStyle/>
                    <a:p>
                      <a:r>
                        <a:rPr lang="pt-BR" sz="600"/>
                        <a:t>14003694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SUZYELLEN MESQUITA BRANDAO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10 </a:t>
                      </a:r>
                    </a:p>
                  </a:txBody>
                  <a:tcPr marL="30173" marR="30173" marT="15087" marB="150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95235"/>
              </p:ext>
            </p:extLst>
          </p:nvPr>
        </p:nvGraphicFramePr>
        <p:xfrm>
          <a:off x="265906" y="238263"/>
          <a:ext cx="8229600" cy="6400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Turma: EMM0101</a:t>
                      </a:r>
                    </a:p>
                    <a:p>
                      <a:r>
                        <a:rPr lang="pt-BR" dirty="0"/>
                        <a:t>Turma: Disciplina: </a:t>
                      </a:r>
                      <a:r>
                        <a:rPr lang="pt-BR" dirty="0" smtClean="0"/>
                        <a:t>REDAÇÃO – MAIC – 4BIMESTRE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35410"/>
              </p:ext>
            </p:extLst>
          </p:nvPr>
        </p:nvGraphicFramePr>
        <p:xfrm>
          <a:off x="395536" y="1268770"/>
          <a:ext cx="8280920" cy="5328581"/>
        </p:xfrm>
        <a:graphic>
          <a:graphicData uri="http://schemas.openxmlformats.org/drawingml/2006/table">
            <a:tbl>
              <a:tblPr/>
              <a:tblGrid>
                <a:gridCol w="3519391"/>
                <a:gridCol w="3519391"/>
                <a:gridCol w="1242138"/>
              </a:tblGrid>
              <a:tr h="146995">
                <a:tc>
                  <a:txBody>
                    <a:bodyPr/>
                    <a:lstStyle/>
                    <a:p>
                      <a:r>
                        <a:rPr lang="pt-BR" sz="600" dirty="0"/>
                        <a:t>Matrícula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Aluno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>
                          <a:effectLst/>
                        </a:rPr>
                        <a:t>Nota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14001349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ABRAAO ALVES CARIOCA PEDROSA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8.1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14001365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ALMIR GABRIEL ODA CARVALHAL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14001810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ANA CAROLINA MANZOLI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8.4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14003848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BARBARA BARJA QUEIROZ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8.4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14002205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BEATRIZ QUEIROZ DE LIMA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14001594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BEATRIZ SACHIKO YASUDA FERNANDES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14001675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CATARINA BESSA MELO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14001730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DANIEL GUIMARAES DE AZEVEDO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 dirty="0"/>
                        <a:t>14002264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GABRIEL FRANCESCO RAMOS VACIRCA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6.3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14004003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GIOVANNI MASIERO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8.1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14001950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GUILHERME MORAS CASONATTO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7.3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14002400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HANNAH BEATRIZ SAMPAIO VEIGA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14002760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JURANDIR WANDERLEY NETO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14000334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KALEL DO NASCIMENTO ORTIZ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14003783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KAROLINE QUEIROZ MENDONCA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14002710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LARA FREIRE TEIXEIRA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14002337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LARISSA DA ROCHA CARDOSO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14003465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LARISSA GURGEL VITALLI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14002345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LORENA GURGEL VITALLI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14002981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LUISA VILLELA MANZI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14002850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MARIA GABRIELA NOBRE NUNES DE MELO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14002019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SARA DE CASTRO AZEVEDO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14002566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STEPHANY BARBOSA LIMA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10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14003139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THAIS MICHELE DA COSTA ALVES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14001586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VICTOR HUGO ALBUQUERQUE SOARES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600"/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14000296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VICTOR ZUAZO DE OLIVEIRA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14001934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VICTORIA DE CASSIA SOARES PORTO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7.3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14000318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VITORIA KRISLEN FREITAS DA GAMA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95">
                <a:tc>
                  <a:txBody>
                    <a:bodyPr/>
                    <a:lstStyle/>
                    <a:p>
                      <a:r>
                        <a:rPr lang="pt-BR" sz="600"/>
                        <a:t>14003430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WENDEL LOPES SAID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/>
                        <a:t>7.8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243">
                <a:tc>
                  <a:txBody>
                    <a:bodyPr/>
                    <a:lstStyle/>
                    <a:p>
                      <a:r>
                        <a:rPr lang="pt-BR" sz="600"/>
                        <a:t>14003236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600"/>
                        <a:t>YOUSSEF MAHER LABIB AMIN ISMAIL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600" dirty="0"/>
                        <a:t>8.2 </a:t>
                      </a:r>
                    </a:p>
                  </a:txBody>
                  <a:tcPr marL="31214" marR="31214" marT="15607" marB="156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5121" name="DefaultOcx" r:id="rId2" imgW="533520" imgH="228600"/>
        </mc:Choice>
        <mc:Fallback>
          <p:control name="DefaultOcx" r:id="rId2" imgW="533520" imgH="22860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2" name="HTMLText1" r:id="rId3" imgW="533520" imgH="228600"/>
        </mc:Choice>
        <mc:Fallback>
          <p:control name="HTMLText1" r:id="rId3" imgW="533520" imgH="228600">
            <p:pic>
              <p:nvPicPr>
                <p:cNvPr id="0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23" name="HTMLText2" r:id="rId4" imgW="533520" imgH="228600"/>
        </mc:Choice>
        <mc:Fallback>
          <p:control name="HTMLText2" r:id="rId4" imgW="533520" imgH="228600">
            <p:pic>
              <p:nvPicPr>
                <p:cNvPr id="0" name="HTMLText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531813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31474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715</Words>
  <Application>Microsoft Office PowerPoint</Application>
  <PresentationFormat>Apresentação na tela (4:3)</PresentationFormat>
  <Paragraphs>341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Alcimar Matta da Silva</dc:creator>
  <cp:lastModifiedBy>Alcimar Matta da Silva</cp:lastModifiedBy>
  <cp:revision>3</cp:revision>
  <dcterms:created xsi:type="dcterms:W3CDTF">2014-11-12T14:32:59Z</dcterms:created>
  <dcterms:modified xsi:type="dcterms:W3CDTF">2014-11-12T14:47:45Z</dcterms:modified>
</cp:coreProperties>
</file>