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5" autoAdjust="0"/>
  </p:normalViewPr>
  <p:slideViewPr>
    <p:cSldViewPr>
      <p:cViewPr varScale="1">
        <p:scale>
          <a:sx n="62" d="100"/>
          <a:sy n="62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日反馈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785794"/>
            <a:ext cx="8429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以前试运行模块的反馈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采购订单中单价要是含税的，金额</a:t>
            </a:r>
            <a:r>
              <a:rPr lang="en-US" altLang="zh-CN" dirty="0" smtClean="0"/>
              <a:t>=</a:t>
            </a:r>
            <a:r>
              <a:rPr lang="zh-CN" altLang="en-US" dirty="0" smtClean="0"/>
              <a:t>单价*数量，不要再乘以税率。税率项要保留。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、采购订单中，增加加工费用列，加工费用可以手工修改。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、物控和采购计划回厂日期列背景提示，迟期未回厂和今明两天要回厂的用红色背景警示，后天和大后天哟啊回厂的用黄色背景提示。迟期回厂的实际回厂日期用红色字体显示。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、入库单格式更新：自动生成单号，增加“材质”的列。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、出库登记增加领料人。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、对账目前是采购在对账，对好后再给财务。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、信息共享以下内容：模具数据，模具加工，模具物料，采购管理，物控管理。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、内部通知，新闻发布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、快递单号可以让申请人和结算人填写。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200</Words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HQZ</dc:creator>
  <cp:lastModifiedBy>HQZ</cp:lastModifiedBy>
  <cp:revision>10</cp:revision>
  <dcterms:created xsi:type="dcterms:W3CDTF">2016-04-09T08:56:39Z</dcterms:created>
  <dcterms:modified xsi:type="dcterms:W3CDTF">2016-04-18T02:36:20Z</dcterms:modified>
</cp:coreProperties>
</file>