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1" d="100"/>
          <a:sy n="71" d="100"/>
        </p:scale>
        <p:origin x="-66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292489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74232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143756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175854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70824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147907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393119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409319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249990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220110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98E41F-5E27-4D93-852D-A1C49063C2CE}" type="datetimeFigureOut">
              <a:rPr lang="zh-CN" altLang="en-US" smtClean="0"/>
              <a:pPr/>
              <a:t>2016/4/28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374647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8E41F-5E27-4D93-852D-A1C49063C2CE}" type="datetimeFigureOut">
              <a:rPr lang="zh-CN" altLang="en-US" smtClean="0"/>
              <a:pPr/>
              <a:t>2016/4/28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AAF5D-527F-4CD0-8712-C58F9159F5C0}" type="slidenum">
              <a:rPr lang="zh-CN" altLang="en-US" smtClean="0"/>
              <a:pPr/>
              <a:t>‹#›</a:t>
            </a:fld>
            <a:endParaRPr lang="zh-CN" altLang="en-US"/>
          </a:p>
        </p:txBody>
      </p:sp>
    </p:spTree>
    <p:extLst>
      <p:ext uri="{BB962C8B-B14F-4D97-AF65-F5344CB8AC3E}">
        <p14:creationId xmlns="" xmlns:p14="http://schemas.microsoft.com/office/powerpoint/2010/main" val="308980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1343874" y="291031"/>
            <a:ext cx="3677860" cy="3254232"/>
          </a:xfrm>
          <a:prstGeom prst="rect">
            <a:avLst/>
          </a:prstGeom>
        </p:spPr>
      </p:pic>
      <p:pic>
        <p:nvPicPr>
          <p:cNvPr id="5" name="图片 4"/>
          <p:cNvPicPr>
            <a:picLocks noChangeAspect="1"/>
          </p:cNvPicPr>
          <p:nvPr/>
        </p:nvPicPr>
        <p:blipFill>
          <a:blip r:embed="rId3" cstate="print"/>
          <a:stretch>
            <a:fillRect/>
          </a:stretch>
        </p:blipFill>
        <p:spPr>
          <a:xfrm>
            <a:off x="5695903" y="2367953"/>
            <a:ext cx="5340280" cy="3987580"/>
          </a:xfrm>
          <a:prstGeom prst="rect">
            <a:avLst/>
          </a:prstGeom>
        </p:spPr>
      </p:pic>
      <p:cxnSp>
        <p:nvCxnSpPr>
          <p:cNvPr id="7" name="直接箭头连接符 6"/>
          <p:cNvCxnSpPr/>
          <p:nvPr/>
        </p:nvCxnSpPr>
        <p:spPr>
          <a:xfrm flipH="1">
            <a:off x="7873465" y="4427145"/>
            <a:ext cx="727328" cy="395112"/>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7680960" y="3898232"/>
            <a:ext cx="919834" cy="307056"/>
          </a:xfrm>
          <a:prstGeom prst="straightConnector1">
            <a:avLst/>
          </a:prstGeom>
          <a:ln w="1079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084194" y="4995512"/>
            <a:ext cx="1338828" cy="369332"/>
          </a:xfrm>
          <a:prstGeom prst="rect">
            <a:avLst/>
          </a:prstGeom>
          <a:solidFill>
            <a:schemeClr val="bg1"/>
          </a:solidFill>
        </p:spPr>
        <p:txBody>
          <a:bodyPr wrap="none" rtlCol="0">
            <a:spAutoFit/>
          </a:bodyPr>
          <a:lstStyle/>
          <a:p>
            <a:r>
              <a:rPr lang="zh-CN" altLang="en-US" dirty="0" smtClean="0"/>
              <a:t>现斜顶方向</a:t>
            </a:r>
            <a:endParaRPr lang="zh-CN" altLang="en-US" dirty="0"/>
          </a:p>
        </p:txBody>
      </p:sp>
      <p:sp>
        <p:nvSpPr>
          <p:cNvPr id="13" name="文本框 12"/>
          <p:cNvSpPr txBox="1"/>
          <p:nvPr/>
        </p:nvSpPr>
        <p:spPr>
          <a:xfrm>
            <a:off x="6484029" y="3030044"/>
            <a:ext cx="3877985" cy="646331"/>
          </a:xfrm>
          <a:prstGeom prst="rect">
            <a:avLst/>
          </a:prstGeom>
          <a:solidFill>
            <a:schemeClr val="bg1"/>
          </a:solidFill>
        </p:spPr>
        <p:txBody>
          <a:bodyPr wrap="none" rtlCol="0">
            <a:spAutoFit/>
          </a:bodyPr>
          <a:lstStyle/>
          <a:p>
            <a:r>
              <a:rPr lang="zh-CN" altLang="en-US" dirty="0" smtClean="0"/>
              <a:t>斜顶方向是否可以斜方向脱出，</a:t>
            </a:r>
            <a:endParaRPr lang="en-US" altLang="zh-CN" dirty="0" smtClean="0"/>
          </a:p>
          <a:p>
            <a:r>
              <a:rPr lang="zh-CN" altLang="en-US" dirty="0" smtClean="0"/>
              <a:t>减小上下两侧滑块脱模不同步影响？</a:t>
            </a:r>
            <a:endParaRPr lang="zh-CN" altLang="en-US" dirty="0"/>
          </a:p>
        </p:txBody>
      </p:sp>
      <p:pic>
        <p:nvPicPr>
          <p:cNvPr id="1026" name="Picture 2"/>
          <p:cNvPicPr>
            <a:picLocks noChangeAspect="1" noChangeArrowheads="1"/>
          </p:cNvPicPr>
          <p:nvPr/>
        </p:nvPicPr>
        <p:blipFill>
          <a:blip r:embed="rId4"/>
          <a:srcRect/>
          <a:stretch>
            <a:fillRect/>
          </a:stretch>
        </p:blipFill>
        <p:spPr bwMode="auto">
          <a:xfrm>
            <a:off x="0" y="4277976"/>
            <a:ext cx="4329953" cy="2580024"/>
          </a:xfrm>
          <a:prstGeom prst="rect">
            <a:avLst/>
          </a:prstGeom>
          <a:noFill/>
          <a:ln w="9525">
            <a:noFill/>
            <a:miter lim="800000"/>
            <a:headEnd/>
            <a:tailEnd/>
          </a:ln>
          <a:effectLst/>
        </p:spPr>
      </p:pic>
      <p:sp>
        <p:nvSpPr>
          <p:cNvPr id="10" name="TextBox 9"/>
          <p:cNvSpPr txBox="1"/>
          <p:nvPr/>
        </p:nvSpPr>
        <p:spPr>
          <a:xfrm>
            <a:off x="0" y="3455894"/>
            <a:ext cx="5032147" cy="646331"/>
          </a:xfrm>
          <a:prstGeom prst="rect">
            <a:avLst/>
          </a:prstGeom>
          <a:solidFill>
            <a:schemeClr val="accent2"/>
          </a:solidFill>
        </p:spPr>
        <p:txBody>
          <a:bodyPr wrap="none" rtlCol="0">
            <a:spAutoFit/>
          </a:bodyPr>
          <a:lstStyle/>
          <a:p>
            <a:r>
              <a:rPr lang="zh-CN" altLang="en-US" dirty="0" smtClean="0"/>
              <a:t>此图片为最新模图的斜顶形式，在老图的基础上</a:t>
            </a:r>
            <a:endParaRPr lang="en-US" altLang="zh-CN" dirty="0" smtClean="0"/>
          </a:p>
          <a:p>
            <a:r>
              <a:rPr lang="zh-CN" altLang="en-US" dirty="0" smtClean="0"/>
              <a:t>已经优化，按德国</a:t>
            </a:r>
            <a:r>
              <a:rPr lang="en-US" altLang="zh-CN" dirty="0" smtClean="0"/>
              <a:t>CKT</a:t>
            </a:r>
            <a:r>
              <a:rPr lang="zh-CN" altLang="en-US" dirty="0" smtClean="0"/>
              <a:t>件进行了优化</a:t>
            </a:r>
            <a:r>
              <a:rPr lang="en-US" altLang="zh-CN" dirty="0" smtClean="0"/>
              <a:t>.</a:t>
            </a:r>
            <a:endParaRPr lang="zh-CN" altLang="en-US" dirty="0"/>
          </a:p>
        </p:txBody>
      </p:sp>
      <p:cxnSp>
        <p:nvCxnSpPr>
          <p:cNvPr id="14" name="直接箭头连接符 13"/>
          <p:cNvCxnSpPr/>
          <p:nvPr/>
        </p:nvCxnSpPr>
        <p:spPr>
          <a:xfrm rot="16200000" flipH="1">
            <a:off x="107577" y="4370293"/>
            <a:ext cx="981635" cy="41685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0800000">
            <a:off x="2353235" y="5957048"/>
            <a:ext cx="2003612" cy="5916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0800000">
            <a:off x="1344706" y="5930154"/>
            <a:ext cx="2998694" cy="5916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右箭头 17"/>
          <p:cNvSpPr/>
          <p:nvPr/>
        </p:nvSpPr>
        <p:spPr>
          <a:xfrm rot="17759531">
            <a:off x="1398494" y="6118413"/>
            <a:ext cx="537882" cy="32272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356847" y="6225988"/>
            <a:ext cx="3185487" cy="369332"/>
          </a:xfrm>
          <a:prstGeom prst="rect">
            <a:avLst/>
          </a:prstGeom>
          <a:solidFill>
            <a:schemeClr val="accent2"/>
          </a:solidFill>
        </p:spPr>
        <p:txBody>
          <a:bodyPr wrap="none" rtlCol="0">
            <a:spAutoFit/>
          </a:bodyPr>
          <a:lstStyle/>
          <a:p>
            <a:r>
              <a:rPr lang="zh-CN" altLang="en-US" dirty="0" smtClean="0"/>
              <a:t>此二支斜顶建议往箭头方向出</a:t>
            </a:r>
            <a:endParaRPr lang="zh-CN" altLang="en-US" dirty="0"/>
          </a:p>
        </p:txBody>
      </p:sp>
    </p:spTree>
    <p:extLst>
      <p:ext uri="{BB962C8B-B14F-4D97-AF65-F5344CB8AC3E}">
        <p14:creationId xmlns="" xmlns:p14="http://schemas.microsoft.com/office/powerpoint/2010/main" val="184307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4792832" y="578317"/>
            <a:ext cx="7399168" cy="4975460"/>
          </a:xfrm>
          <a:prstGeom prst="rect">
            <a:avLst/>
          </a:prstGeom>
        </p:spPr>
      </p:pic>
      <p:sp>
        <p:nvSpPr>
          <p:cNvPr id="5" name="矩形 4"/>
          <p:cNvSpPr/>
          <p:nvPr/>
        </p:nvSpPr>
        <p:spPr>
          <a:xfrm>
            <a:off x="7400826" y="2709912"/>
            <a:ext cx="596766" cy="712269"/>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113096" y="2709912"/>
            <a:ext cx="596766" cy="712269"/>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p:cNvCxnSpPr>
          <p:nvPr/>
        </p:nvCxnSpPr>
        <p:spPr>
          <a:xfrm>
            <a:off x="7699209" y="3422181"/>
            <a:ext cx="510139" cy="231447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p:cNvCxnSpPr>
          <p:nvPr/>
        </p:nvCxnSpPr>
        <p:spPr>
          <a:xfrm flipH="1">
            <a:off x="8209348" y="3422181"/>
            <a:ext cx="202131" cy="231447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17946" y="5736655"/>
            <a:ext cx="2829828" cy="646331"/>
          </a:xfrm>
          <a:prstGeom prst="rect">
            <a:avLst/>
          </a:prstGeom>
          <a:noFill/>
        </p:spPr>
        <p:txBody>
          <a:bodyPr wrap="square" rtlCol="0">
            <a:spAutoFit/>
          </a:bodyPr>
          <a:lstStyle/>
          <a:p>
            <a:r>
              <a:rPr lang="zh-CN" altLang="en-US" dirty="0" smtClean="0"/>
              <a:t>现两个顶针位于装车上面，重点面，是否会影响外观？</a:t>
            </a:r>
            <a:endParaRPr lang="zh-CN" altLang="en-US" dirty="0"/>
          </a:p>
        </p:txBody>
      </p:sp>
      <p:sp>
        <p:nvSpPr>
          <p:cNvPr id="10" name="TextBox 9"/>
          <p:cNvSpPr txBox="1"/>
          <p:nvPr/>
        </p:nvSpPr>
        <p:spPr>
          <a:xfrm>
            <a:off x="268941" y="309282"/>
            <a:ext cx="9187130" cy="369332"/>
          </a:xfrm>
          <a:prstGeom prst="rect">
            <a:avLst/>
          </a:prstGeom>
          <a:solidFill>
            <a:schemeClr val="accent2"/>
          </a:solidFill>
        </p:spPr>
        <p:txBody>
          <a:bodyPr wrap="none" rtlCol="0">
            <a:spAutoFit/>
          </a:bodyPr>
          <a:lstStyle/>
          <a:p>
            <a:r>
              <a:rPr lang="zh-CN" altLang="en-US" dirty="0" smtClean="0"/>
              <a:t>此二支斜顶上会增加一圈肋位来防止产品顶出时粘斜顶同时防止产品掉落方便机械手取件</a:t>
            </a:r>
            <a:r>
              <a:rPr lang="en-US" altLang="zh-CN" dirty="0" smtClean="0"/>
              <a:t>.</a:t>
            </a: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229721" y="1425949"/>
            <a:ext cx="4854505" cy="3186393"/>
          </a:xfrm>
          <a:prstGeom prst="rect">
            <a:avLst/>
          </a:prstGeom>
          <a:noFill/>
          <a:ln w="9525">
            <a:noFill/>
            <a:miter lim="800000"/>
            <a:headEnd/>
            <a:tailEnd/>
          </a:ln>
          <a:effectLst/>
        </p:spPr>
      </p:pic>
      <p:cxnSp>
        <p:nvCxnSpPr>
          <p:cNvPr id="13" name="直接箭头连接符 12"/>
          <p:cNvCxnSpPr/>
          <p:nvPr/>
        </p:nvCxnSpPr>
        <p:spPr>
          <a:xfrm rot="5400000">
            <a:off x="2070847" y="1586753"/>
            <a:ext cx="2514600" cy="7664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199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881132" y="722595"/>
            <a:ext cx="3328787" cy="2689138"/>
          </a:xfrm>
          <a:prstGeom prst="rect">
            <a:avLst/>
          </a:prstGeom>
        </p:spPr>
      </p:pic>
      <p:sp>
        <p:nvSpPr>
          <p:cNvPr id="5" name="文本框 4"/>
          <p:cNvSpPr txBox="1"/>
          <p:nvPr/>
        </p:nvSpPr>
        <p:spPr>
          <a:xfrm>
            <a:off x="214445" y="240065"/>
            <a:ext cx="5534526" cy="369332"/>
          </a:xfrm>
          <a:prstGeom prst="rect">
            <a:avLst/>
          </a:prstGeom>
          <a:noFill/>
        </p:spPr>
        <p:txBody>
          <a:bodyPr wrap="square" rtlCol="0">
            <a:spAutoFit/>
          </a:bodyPr>
          <a:lstStyle/>
          <a:p>
            <a:r>
              <a:rPr lang="zh-CN" altLang="en-US" dirty="0" smtClean="0"/>
              <a:t>斜顶杆为</a:t>
            </a:r>
            <a:r>
              <a:rPr lang="en-US" altLang="zh-CN" dirty="0" smtClean="0"/>
              <a:t>10*10mm</a:t>
            </a:r>
            <a:r>
              <a:rPr lang="zh-CN" altLang="en-US" dirty="0" smtClean="0"/>
              <a:t>，请确认强度，及斜顶温度控制</a:t>
            </a:r>
            <a:endParaRPr lang="zh-CN" altLang="en-US" dirty="0"/>
          </a:p>
        </p:txBody>
      </p:sp>
      <p:pic>
        <p:nvPicPr>
          <p:cNvPr id="6" name="Picture 2"/>
          <p:cNvPicPr>
            <a:picLocks noChangeAspect="1" noChangeArrowheads="1"/>
          </p:cNvPicPr>
          <p:nvPr/>
        </p:nvPicPr>
        <p:blipFill>
          <a:blip r:embed="rId3"/>
          <a:srcRect/>
          <a:stretch>
            <a:fillRect/>
          </a:stretch>
        </p:blipFill>
        <p:spPr bwMode="auto">
          <a:xfrm>
            <a:off x="6541288" y="2287811"/>
            <a:ext cx="4329953" cy="2580024"/>
          </a:xfrm>
          <a:prstGeom prst="rect">
            <a:avLst/>
          </a:prstGeom>
          <a:noFill/>
          <a:ln w="9525">
            <a:noFill/>
            <a:miter lim="800000"/>
            <a:headEnd/>
            <a:tailEnd/>
          </a:ln>
          <a:effectLst/>
        </p:spPr>
      </p:pic>
      <p:sp>
        <p:nvSpPr>
          <p:cNvPr id="7" name="TextBox 6"/>
          <p:cNvSpPr txBox="1"/>
          <p:nvPr/>
        </p:nvSpPr>
        <p:spPr>
          <a:xfrm>
            <a:off x="6164770" y="995082"/>
            <a:ext cx="5149167" cy="646331"/>
          </a:xfrm>
          <a:prstGeom prst="rect">
            <a:avLst/>
          </a:prstGeom>
          <a:solidFill>
            <a:schemeClr val="accent2"/>
          </a:solidFill>
        </p:spPr>
        <p:txBody>
          <a:bodyPr wrap="none" rtlCol="0">
            <a:spAutoFit/>
          </a:bodyPr>
          <a:lstStyle/>
          <a:p>
            <a:r>
              <a:rPr lang="zh-CN" altLang="en-US" dirty="0" smtClean="0"/>
              <a:t>最新图斜顶进行了优化及加强，最小为</a:t>
            </a:r>
            <a:r>
              <a:rPr lang="en-US" altLang="zh-CN" dirty="0" smtClean="0"/>
              <a:t>12X12MM.</a:t>
            </a:r>
          </a:p>
          <a:p>
            <a:r>
              <a:rPr lang="zh-CN" altLang="en-US" dirty="0" smtClean="0"/>
              <a:t>考虑到斜顶的强度我司建议采用</a:t>
            </a:r>
            <a:r>
              <a:rPr lang="en-US" altLang="zh-CN" dirty="0" smtClean="0"/>
              <a:t>NAK80</a:t>
            </a:r>
            <a:r>
              <a:rPr lang="zh-CN" altLang="en-US" dirty="0" smtClean="0"/>
              <a:t>材料</a:t>
            </a:r>
            <a:r>
              <a:rPr lang="en-US" altLang="zh-CN" dirty="0" smtClean="0"/>
              <a:t>.</a:t>
            </a:r>
            <a:endParaRPr lang="zh-CN" altLang="en-US" dirty="0"/>
          </a:p>
        </p:txBody>
      </p:sp>
      <p:cxnSp>
        <p:nvCxnSpPr>
          <p:cNvPr id="8" name="直接箭头连接符 7"/>
          <p:cNvCxnSpPr/>
          <p:nvPr/>
        </p:nvCxnSpPr>
        <p:spPr>
          <a:xfrm rot="16200000" flipH="1">
            <a:off x="7304761" y="1993173"/>
            <a:ext cx="1210236" cy="37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srcRect/>
          <a:stretch>
            <a:fillRect/>
          </a:stretch>
        </p:blipFill>
        <p:spPr bwMode="auto">
          <a:xfrm>
            <a:off x="1990164" y="3607633"/>
            <a:ext cx="4437529" cy="3250367"/>
          </a:xfrm>
          <a:prstGeom prst="rect">
            <a:avLst/>
          </a:prstGeom>
          <a:noFill/>
          <a:ln w="9525">
            <a:noFill/>
            <a:miter lim="800000"/>
            <a:headEnd/>
            <a:tailEnd/>
          </a:ln>
          <a:effectLst/>
        </p:spPr>
      </p:pic>
    </p:spTree>
    <p:extLst>
      <p:ext uri="{BB962C8B-B14F-4D97-AF65-F5344CB8AC3E}">
        <p14:creationId xmlns="" xmlns:p14="http://schemas.microsoft.com/office/powerpoint/2010/main" val="312594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62817" y="4334911"/>
            <a:ext cx="5534526" cy="646331"/>
          </a:xfrm>
          <a:prstGeom prst="rect">
            <a:avLst/>
          </a:prstGeom>
          <a:noFill/>
        </p:spPr>
        <p:txBody>
          <a:bodyPr wrap="square" rtlCol="0">
            <a:spAutoFit/>
          </a:bodyPr>
          <a:lstStyle/>
          <a:p>
            <a:r>
              <a:rPr lang="zh-CN" altLang="en-US" dirty="0" smtClean="0"/>
              <a:t>模流分析 模具数据 冷缺水数量、排布不一致，是否影响分析效果，按照实际进行模流分析</a:t>
            </a:r>
            <a:endParaRPr lang="zh-CN" altLang="en-US" dirty="0"/>
          </a:p>
        </p:txBody>
      </p:sp>
      <p:pic>
        <p:nvPicPr>
          <p:cNvPr id="2" name="图片 1"/>
          <p:cNvPicPr>
            <a:picLocks noChangeAspect="1"/>
          </p:cNvPicPr>
          <p:nvPr/>
        </p:nvPicPr>
        <p:blipFill>
          <a:blip r:embed="rId2"/>
          <a:stretch>
            <a:fillRect/>
          </a:stretch>
        </p:blipFill>
        <p:spPr>
          <a:xfrm>
            <a:off x="328137" y="215829"/>
            <a:ext cx="4731543" cy="3871262"/>
          </a:xfrm>
          <a:prstGeom prst="rect">
            <a:avLst/>
          </a:prstGeom>
        </p:spPr>
      </p:pic>
      <p:pic>
        <p:nvPicPr>
          <p:cNvPr id="3" name="图片 2"/>
          <p:cNvPicPr>
            <a:picLocks noChangeAspect="1"/>
          </p:cNvPicPr>
          <p:nvPr/>
        </p:nvPicPr>
        <p:blipFill>
          <a:blip r:embed="rId3"/>
          <a:stretch>
            <a:fillRect/>
          </a:stretch>
        </p:blipFill>
        <p:spPr>
          <a:xfrm>
            <a:off x="6043254" y="476612"/>
            <a:ext cx="5134692" cy="3610479"/>
          </a:xfrm>
          <a:prstGeom prst="rect">
            <a:avLst/>
          </a:prstGeom>
        </p:spPr>
      </p:pic>
      <p:sp>
        <p:nvSpPr>
          <p:cNvPr id="6" name="文本框 5"/>
          <p:cNvSpPr txBox="1"/>
          <p:nvPr/>
        </p:nvSpPr>
        <p:spPr>
          <a:xfrm>
            <a:off x="6270394" y="5498004"/>
            <a:ext cx="5534526" cy="369332"/>
          </a:xfrm>
          <a:prstGeom prst="rect">
            <a:avLst/>
          </a:prstGeom>
          <a:noFill/>
        </p:spPr>
        <p:txBody>
          <a:bodyPr wrap="square" rtlCol="0">
            <a:spAutoFit/>
          </a:bodyPr>
          <a:lstStyle/>
          <a:p>
            <a:r>
              <a:rPr lang="zh-CN" altLang="en-US" dirty="0" smtClean="0"/>
              <a:t>水路穿过芯模，芯模调整时，如何保证密封效果</a:t>
            </a:r>
            <a:endParaRPr lang="zh-CN" altLang="en-US" dirty="0"/>
          </a:p>
        </p:txBody>
      </p:sp>
      <p:sp>
        <p:nvSpPr>
          <p:cNvPr id="7" name="TextBox 6"/>
          <p:cNvSpPr txBox="1"/>
          <p:nvPr/>
        </p:nvSpPr>
        <p:spPr>
          <a:xfrm>
            <a:off x="645459" y="4693024"/>
            <a:ext cx="4397358" cy="369332"/>
          </a:xfrm>
          <a:prstGeom prst="rect">
            <a:avLst/>
          </a:prstGeom>
          <a:solidFill>
            <a:schemeClr val="accent2"/>
          </a:solidFill>
        </p:spPr>
        <p:txBody>
          <a:bodyPr wrap="none" rtlCol="0">
            <a:spAutoFit/>
          </a:bodyPr>
          <a:lstStyle/>
          <a:p>
            <a:r>
              <a:rPr lang="zh-CN" altLang="en-US" dirty="0" smtClean="0"/>
              <a:t>模具方案确认后我司会重新进行模流分析</a:t>
            </a:r>
            <a:r>
              <a:rPr lang="en-US" altLang="zh-CN" dirty="0" smtClean="0"/>
              <a:t>.</a:t>
            </a:r>
            <a:endParaRPr lang="zh-CN" altLang="en-US" dirty="0"/>
          </a:p>
        </p:txBody>
      </p:sp>
      <p:sp>
        <p:nvSpPr>
          <p:cNvPr id="8" name="TextBox 7"/>
          <p:cNvSpPr txBox="1"/>
          <p:nvPr/>
        </p:nvSpPr>
        <p:spPr>
          <a:xfrm>
            <a:off x="6494929" y="5903259"/>
            <a:ext cx="4628190" cy="369332"/>
          </a:xfrm>
          <a:prstGeom prst="rect">
            <a:avLst/>
          </a:prstGeom>
          <a:solidFill>
            <a:schemeClr val="accent2"/>
          </a:solidFill>
        </p:spPr>
        <p:txBody>
          <a:bodyPr wrap="none" rtlCol="0">
            <a:spAutoFit/>
          </a:bodyPr>
          <a:lstStyle/>
          <a:p>
            <a:r>
              <a:rPr lang="zh-CN" altLang="en-US" dirty="0" smtClean="0"/>
              <a:t>模板与内模之前通过密封圈来保证封水效果</a:t>
            </a:r>
            <a:r>
              <a:rPr lang="en-US" altLang="zh-CN" dirty="0" smtClean="0"/>
              <a:t>.</a:t>
            </a:r>
            <a:endParaRPr lang="zh-CN" altLang="en-US" dirty="0"/>
          </a:p>
        </p:txBody>
      </p:sp>
      <p:cxnSp>
        <p:nvCxnSpPr>
          <p:cNvPr id="10" name="直接箭头连接符 9"/>
          <p:cNvCxnSpPr>
            <a:stCxn id="8" idx="1"/>
          </p:cNvCxnSpPr>
          <p:nvPr/>
        </p:nvCxnSpPr>
        <p:spPr>
          <a:xfrm rot="10800000">
            <a:off x="4195483" y="2407025"/>
            <a:ext cx="2299447" cy="36809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2594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69689" y="4737427"/>
            <a:ext cx="7492000" cy="369332"/>
          </a:xfrm>
          <a:prstGeom prst="rect">
            <a:avLst/>
          </a:prstGeom>
          <a:noFill/>
        </p:spPr>
        <p:txBody>
          <a:bodyPr wrap="square" rtlCol="0">
            <a:spAutoFit/>
          </a:bodyPr>
          <a:lstStyle/>
          <a:p>
            <a:r>
              <a:rPr lang="zh-CN" altLang="en-US" dirty="0" smtClean="0"/>
              <a:t>增加行程开关，</a:t>
            </a:r>
            <a:r>
              <a:rPr lang="zh-CN" altLang="en-US" dirty="0"/>
              <a:t>掏空</a:t>
            </a:r>
            <a:r>
              <a:rPr lang="zh-CN" altLang="en-US" dirty="0" smtClean="0"/>
              <a:t>模具厚度，对模具强度有多少影响</a:t>
            </a:r>
            <a:endParaRPr lang="zh-CN" altLang="en-US" dirty="0"/>
          </a:p>
        </p:txBody>
      </p:sp>
      <p:pic>
        <p:nvPicPr>
          <p:cNvPr id="2" name="图片 1"/>
          <p:cNvPicPr>
            <a:picLocks noChangeAspect="1"/>
          </p:cNvPicPr>
          <p:nvPr/>
        </p:nvPicPr>
        <p:blipFill rotWithShape="1">
          <a:blip r:embed="rId2"/>
          <a:srcRect l="17164" t="21193" r="9580" b="25617"/>
          <a:stretch/>
        </p:blipFill>
        <p:spPr>
          <a:xfrm>
            <a:off x="465607" y="706153"/>
            <a:ext cx="9213940" cy="3763229"/>
          </a:xfrm>
          <a:prstGeom prst="rect">
            <a:avLst/>
          </a:prstGeom>
        </p:spPr>
      </p:pic>
      <p:sp>
        <p:nvSpPr>
          <p:cNvPr id="4" name="TextBox 3"/>
          <p:cNvSpPr txBox="1"/>
          <p:nvPr/>
        </p:nvSpPr>
        <p:spPr>
          <a:xfrm>
            <a:off x="2057400" y="5244353"/>
            <a:ext cx="6878806" cy="1200329"/>
          </a:xfrm>
          <a:prstGeom prst="rect">
            <a:avLst/>
          </a:prstGeom>
          <a:solidFill>
            <a:schemeClr val="accent2"/>
          </a:solidFill>
        </p:spPr>
        <p:txBody>
          <a:bodyPr wrap="none" rtlCol="0">
            <a:spAutoFit/>
          </a:bodyPr>
          <a:lstStyle/>
          <a:p>
            <a:r>
              <a:rPr lang="zh-CN" altLang="en-US" dirty="0" smtClean="0"/>
              <a:t>目前</a:t>
            </a:r>
            <a:r>
              <a:rPr lang="en-US" altLang="zh-CN" dirty="0" smtClean="0"/>
              <a:t>B</a:t>
            </a:r>
            <a:r>
              <a:rPr lang="zh-CN" altLang="en-US" dirty="0" smtClean="0"/>
              <a:t>底框底厚度为</a:t>
            </a:r>
            <a:r>
              <a:rPr lang="en-US" altLang="zh-CN" dirty="0" smtClean="0"/>
              <a:t>82MM,</a:t>
            </a:r>
            <a:r>
              <a:rPr lang="zh-CN" altLang="en-US" dirty="0" smtClean="0"/>
              <a:t>增加行程开关只有</a:t>
            </a:r>
            <a:r>
              <a:rPr lang="en-US" altLang="zh-CN" dirty="0" smtClean="0"/>
              <a:t>45MM,</a:t>
            </a:r>
          </a:p>
          <a:p>
            <a:r>
              <a:rPr lang="zh-CN" altLang="en-US" dirty="0" smtClean="0"/>
              <a:t>电话沟通后，斜顶行程开关取消，顶针板顶出，复位需行程开关。</a:t>
            </a:r>
            <a:endParaRPr lang="en-US" altLang="zh-CN" dirty="0" smtClean="0"/>
          </a:p>
          <a:p>
            <a:r>
              <a:rPr lang="zh-CN" altLang="en-US" dirty="0" smtClean="0"/>
              <a:t>客户同一台机生产，可以共用机台摄像机</a:t>
            </a:r>
            <a:r>
              <a:rPr lang="en-US" altLang="zh-CN" dirty="0" smtClean="0"/>
              <a:t>.</a:t>
            </a:r>
          </a:p>
          <a:p>
            <a:r>
              <a:rPr lang="zh-CN" altLang="en-US" dirty="0" smtClean="0"/>
              <a:t>注意顶针板的强度，不能变形。</a:t>
            </a:r>
            <a:endParaRPr lang="zh-CN" altLang="en-US" dirty="0"/>
          </a:p>
        </p:txBody>
      </p:sp>
    </p:spTree>
    <p:extLst>
      <p:ext uri="{BB962C8B-B14F-4D97-AF65-F5344CB8AC3E}">
        <p14:creationId xmlns="" xmlns:p14="http://schemas.microsoft.com/office/powerpoint/2010/main" val="312594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83641" y="4294570"/>
            <a:ext cx="5534526" cy="369332"/>
          </a:xfrm>
          <a:prstGeom prst="rect">
            <a:avLst/>
          </a:prstGeom>
          <a:noFill/>
        </p:spPr>
        <p:txBody>
          <a:bodyPr wrap="square" rtlCol="0">
            <a:spAutoFit/>
          </a:bodyPr>
          <a:lstStyle/>
          <a:p>
            <a:r>
              <a:rPr lang="zh-CN" altLang="en-US" dirty="0" smtClean="0"/>
              <a:t>扣位</a:t>
            </a:r>
            <a:r>
              <a:rPr lang="en-US" altLang="zh-CN" dirty="0" smtClean="0"/>
              <a:t>R</a:t>
            </a:r>
            <a:r>
              <a:rPr lang="zh-CN" altLang="en-US" dirty="0" smtClean="0"/>
              <a:t>角，全部加上</a:t>
            </a:r>
            <a:endParaRPr lang="zh-CN" altLang="en-US" dirty="0"/>
          </a:p>
        </p:txBody>
      </p:sp>
      <p:pic>
        <p:nvPicPr>
          <p:cNvPr id="2" name="图片 1"/>
          <p:cNvPicPr>
            <a:picLocks noChangeAspect="1"/>
          </p:cNvPicPr>
          <p:nvPr/>
        </p:nvPicPr>
        <p:blipFill>
          <a:blip r:embed="rId2"/>
          <a:stretch>
            <a:fillRect/>
          </a:stretch>
        </p:blipFill>
        <p:spPr>
          <a:xfrm>
            <a:off x="2225040" y="1126808"/>
            <a:ext cx="4175962" cy="2870974"/>
          </a:xfrm>
          <a:prstGeom prst="rect">
            <a:avLst/>
          </a:prstGeom>
        </p:spPr>
      </p:pic>
      <p:sp>
        <p:nvSpPr>
          <p:cNvPr id="8" name="文本框 4"/>
          <p:cNvSpPr txBox="1"/>
          <p:nvPr/>
        </p:nvSpPr>
        <p:spPr>
          <a:xfrm>
            <a:off x="2922076" y="4980370"/>
            <a:ext cx="5534526" cy="646331"/>
          </a:xfrm>
          <a:prstGeom prst="rect">
            <a:avLst/>
          </a:prstGeom>
          <a:solidFill>
            <a:schemeClr val="accent2"/>
          </a:solidFill>
        </p:spPr>
        <p:txBody>
          <a:bodyPr wrap="square" rtlCol="0">
            <a:spAutoFit/>
          </a:bodyPr>
          <a:lstStyle/>
          <a:p>
            <a:r>
              <a:rPr lang="en-US" altLang="zh-CN" dirty="0" smtClean="0"/>
              <a:t>OK,</a:t>
            </a:r>
            <a:r>
              <a:rPr lang="zh-CN" altLang="en-US" dirty="0" smtClean="0"/>
              <a:t>所有转角处增加</a:t>
            </a:r>
            <a:r>
              <a:rPr lang="en-US" altLang="zh-CN" dirty="0" smtClean="0"/>
              <a:t>R</a:t>
            </a:r>
            <a:r>
              <a:rPr lang="zh-CN" altLang="en-US" dirty="0" smtClean="0"/>
              <a:t>角，加强斜顶</a:t>
            </a:r>
            <a:r>
              <a:rPr lang="en-US" altLang="zh-CN" dirty="0" smtClean="0"/>
              <a:t>.</a:t>
            </a:r>
            <a:r>
              <a:rPr lang="zh-CN" altLang="en-US" dirty="0" smtClean="0"/>
              <a:t>检查产品</a:t>
            </a:r>
            <a:r>
              <a:rPr lang="en-US" altLang="zh-CN" dirty="0" smtClean="0"/>
              <a:t>R</a:t>
            </a:r>
            <a:r>
              <a:rPr lang="zh-CN" altLang="en-US" dirty="0" smtClean="0"/>
              <a:t>角，肋位厚度为</a:t>
            </a:r>
            <a:r>
              <a:rPr lang="en-US" altLang="zh-CN" dirty="0" smtClean="0"/>
              <a:t>0.6MM</a:t>
            </a:r>
            <a:r>
              <a:rPr lang="zh-CN" altLang="en-US" dirty="0" smtClean="0"/>
              <a:t>做淘胶槽过度</a:t>
            </a:r>
            <a:r>
              <a:rPr lang="en-US" altLang="zh-CN" dirty="0" smtClean="0"/>
              <a:t>.</a:t>
            </a:r>
            <a:endParaRPr lang="en-US" altLang="zh-CN" dirty="0" smtClean="0"/>
          </a:p>
        </p:txBody>
      </p:sp>
    </p:spTree>
    <p:extLst>
      <p:ext uri="{BB962C8B-B14F-4D97-AF65-F5344CB8AC3E}">
        <p14:creationId xmlns="" xmlns:p14="http://schemas.microsoft.com/office/powerpoint/2010/main" val="312594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81039" y="5247519"/>
            <a:ext cx="5534526" cy="369332"/>
          </a:xfrm>
          <a:prstGeom prst="rect">
            <a:avLst/>
          </a:prstGeom>
          <a:noFill/>
        </p:spPr>
        <p:txBody>
          <a:bodyPr wrap="square" rtlCol="0">
            <a:spAutoFit/>
          </a:bodyPr>
          <a:lstStyle/>
          <a:p>
            <a:r>
              <a:rPr lang="zh-CN" altLang="en-US" dirty="0" smtClean="0"/>
              <a:t>模具温度不均，最大差 </a:t>
            </a:r>
            <a:r>
              <a:rPr lang="en-US" altLang="zh-CN" dirty="0" smtClean="0"/>
              <a:t>13</a:t>
            </a:r>
            <a:r>
              <a:rPr lang="zh-CN" altLang="en-US" dirty="0" smtClean="0"/>
              <a:t>度</a:t>
            </a:r>
            <a:endParaRPr lang="zh-CN" altLang="en-US" dirty="0"/>
          </a:p>
        </p:txBody>
      </p:sp>
      <p:pic>
        <p:nvPicPr>
          <p:cNvPr id="3" name="图片 2"/>
          <p:cNvPicPr>
            <a:picLocks noChangeAspect="1"/>
          </p:cNvPicPr>
          <p:nvPr/>
        </p:nvPicPr>
        <p:blipFill>
          <a:blip r:embed="rId2"/>
          <a:stretch>
            <a:fillRect/>
          </a:stretch>
        </p:blipFill>
        <p:spPr>
          <a:xfrm>
            <a:off x="567781" y="402553"/>
            <a:ext cx="11574354" cy="4763807"/>
          </a:xfrm>
          <a:prstGeom prst="rect">
            <a:avLst/>
          </a:prstGeom>
        </p:spPr>
      </p:pic>
      <p:sp>
        <p:nvSpPr>
          <p:cNvPr id="4" name="TextBox 3"/>
          <p:cNvSpPr txBox="1"/>
          <p:nvPr/>
        </p:nvSpPr>
        <p:spPr>
          <a:xfrm>
            <a:off x="3213847" y="5728448"/>
            <a:ext cx="4397358" cy="369332"/>
          </a:xfrm>
          <a:prstGeom prst="rect">
            <a:avLst/>
          </a:prstGeom>
          <a:solidFill>
            <a:schemeClr val="accent2"/>
          </a:solidFill>
        </p:spPr>
        <p:txBody>
          <a:bodyPr wrap="none" rtlCol="0">
            <a:spAutoFit/>
          </a:bodyPr>
          <a:lstStyle/>
          <a:p>
            <a:r>
              <a:rPr lang="zh-CN" altLang="en-US" dirty="0" smtClean="0"/>
              <a:t>模具方案确认后我司会重新进行模流分析</a:t>
            </a:r>
            <a:r>
              <a:rPr lang="en-US" altLang="zh-CN" dirty="0" smtClean="0"/>
              <a:t>.</a:t>
            </a:r>
            <a:endParaRPr lang="zh-CN" altLang="en-US" dirty="0"/>
          </a:p>
        </p:txBody>
      </p:sp>
    </p:spTree>
    <p:extLst>
      <p:ext uri="{BB962C8B-B14F-4D97-AF65-F5344CB8AC3E}">
        <p14:creationId xmlns="" xmlns:p14="http://schemas.microsoft.com/office/powerpoint/2010/main" val="247430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9714" y="5795262"/>
            <a:ext cx="5534526" cy="646331"/>
          </a:xfrm>
          <a:prstGeom prst="rect">
            <a:avLst/>
          </a:prstGeom>
          <a:noFill/>
        </p:spPr>
        <p:txBody>
          <a:bodyPr wrap="square" rtlCol="0">
            <a:spAutoFit/>
          </a:bodyPr>
          <a:lstStyle/>
          <a:p>
            <a:r>
              <a:rPr lang="zh-CN" altLang="en-US" dirty="0" smtClean="0"/>
              <a:t>填充末端压力  确认，保压状态是多少，会影响形偏效果</a:t>
            </a:r>
            <a:endParaRPr lang="zh-CN" altLang="en-US" dirty="0"/>
          </a:p>
        </p:txBody>
      </p:sp>
      <p:pic>
        <p:nvPicPr>
          <p:cNvPr id="2" name="图片 1"/>
          <p:cNvPicPr>
            <a:picLocks noChangeAspect="1"/>
          </p:cNvPicPr>
          <p:nvPr/>
        </p:nvPicPr>
        <p:blipFill>
          <a:blip r:embed="rId2"/>
          <a:stretch>
            <a:fillRect/>
          </a:stretch>
        </p:blipFill>
        <p:spPr>
          <a:xfrm>
            <a:off x="313529" y="261549"/>
            <a:ext cx="7984559" cy="3898971"/>
          </a:xfrm>
          <a:prstGeom prst="rect">
            <a:avLst/>
          </a:prstGeom>
        </p:spPr>
      </p:pic>
      <p:pic>
        <p:nvPicPr>
          <p:cNvPr id="6" name="图片 5"/>
          <p:cNvPicPr>
            <a:picLocks noChangeAspect="1"/>
          </p:cNvPicPr>
          <p:nvPr/>
        </p:nvPicPr>
        <p:blipFill>
          <a:blip r:embed="rId3"/>
          <a:stretch>
            <a:fillRect/>
          </a:stretch>
        </p:blipFill>
        <p:spPr>
          <a:xfrm>
            <a:off x="7477981" y="3546864"/>
            <a:ext cx="4608186" cy="3243054"/>
          </a:xfrm>
          <a:prstGeom prst="rect">
            <a:avLst/>
          </a:prstGeom>
        </p:spPr>
      </p:pic>
      <p:sp>
        <p:nvSpPr>
          <p:cNvPr id="7" name="椭圆 6"/>
          <p:cNvSpPr/>
          <p:nvPr/>
        </p:nvSpPr>
        <p:spPr>
          <a:xfrm>
            <a:off x="829714" y="609600"/>
            <a:ext cx="2133600" cy="76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477981" y="4160520"/>
            <a:ext cx="2133600" cy="76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4"/>
          <a:srcRect/>
          <a:stretch>
            <a:fillRect/>
          </a:stretch>
        </p:blipFill>
        <p:spPr bwMode="auto">
          <a:xfrm>
            <a:off x="8107403" y="0"/>
            <a:ext cx="4084597" cy="3148853"/>
          </a:xfrm>
          <a:prstGeom prst="rect">
            <a:avLst/>
          </a:prstGeom>
          <a:noFill/>
          <a:ln w="9525">
            <a:noFill/>
            <a:miter lim="800000"/>
            <a:headEnd/>
            <a:tailEnd/>
          </a:ln>
          <a:effectLst/>
        </p:spPr>
      </p:pic>
      <p:sp>
        <p:nvSpPr>
          <p:cNvPr id="8" name="TextBox 7"/>
          <p:cNvSpPr txBox="1"/>
          <p:nvPr/>
        </p:nvSpPr>
        <p:spPr>
          <a:xfrm>
            <a:off x="4410635" y="0"/>
            <a:ext cx="4570482" cy="1200329"/>
          </a:xfrm>
          <a:prstGeom prst="rect">
            <a:avLst/>
          </a:prstGeom>
          <a:solidFill>
            <a:schemeClr val="accent2"/>
          </a:solidFill>
        </p:spPr>
        <p:txBody>
          <a:bodyPr wrap="none" rtlCol="0">
            <a:spAutoFit/>
          </a:bodyPr>
          <a:lstStyle/>
          <a:p>
            <a:r>
              <a:rPr lang="zh-CN" altLang="en-US" dirty="0" smtClean="0"/>
              <a:t>为了防止注塑压力时导致形偏，我司增加了</a:t>
            </a:r>
            <a:endParaRPr lang="en-US" altLang="zh-CN" dirty="0" smtClean="0"/>
          </a:p>
          <a:p>
            <a:r>
              <a:rPr lang="en-US" altLang="zh-CN" dirty="0" smtClean="0"/>
              <a:t>A/B</a:t>
            </a:r>
            <a:r>
              <a:rPr lang="zh-CN" altLang="en-US" dirty="0" smtClean="0"/>
              <a:t>四周的虎口定位</a:t>
            </a:r>
            <a:r>
              <a:rPr lang="en-US" altLang="zh-CN" dirty="0" smtClean="0"/>
              <a:t>.</a:t>
            </a:r>
          </a:p>
          <a:p>
            <a:r>
              <a:rPr lang="zh-CN" altLang="en-US" dirty="0" smtClean="0"/>
              <a:t>产品注塑后末端易变形，需要重点考虑，同</a:t>
            </a:r>
            <a:endParaRPr lang="en-US" altLang="zh-CN" dirty="0" smtClean="0"/>
          </a:p>
          <a:p>
            <a:r>
              <a:rPr lang="zh-CN" altLang="en-US" dirty="0" smtClean="0"/>
              <a:t>注塑保</a:t>
            </a:r>
            <a:r>
              <a:rPr lang="zh-CN" altLang="en-US" dirty="0" smtClean="0"/>
              <a:t>压压力模流重新分析压力大小</a:t>
            </a:r>
            <a:r>
              <a:rPr lang="en-US" altLang="zh-CN" dirty="0" smtClean="0"/>
              <a:t>.</a:t>
            </a:r>
            <a:endParaRPr lang="zh-CN" altLang="en-US" dirty="0"/>
          </a:p>
        </p:txBody>
      </p:sp>
    </p:spTree>
    <p:extLst>
      <p:ext uri="{BB962C8B-B14F-4D97-AF65-F5344CB8AC3E}">
        <p14:creationId xmlns="" xmlns:p14="http://schemas.microsoft.com/office/powerpoint/2010/main" val="199625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2311" y="4348359"/>
            <a:ext cx="5534526" cy="369332"/>
          </a:xfrm>
          <a:prstGeom prst="rect">
            <a:avLst/>
          </a:prstGeom>
          <a:noFill/>
        </p:spPr>
        <p:txBody>
          <a:bodyPr wrap="square" rtlCol="0">
            <a:spAutoFit/>
          </a:bodyPr>
          <a:lstStyle/>
          <a:p>
            <a:r>
              <a:rPr lang="zh-CN" altLang="en-US" dirty="0" smtClean="0"/>
              <a:t>模具总厚度，不能再增加</a:t>
            </a:r>
            <a:endParaRPr lang="zh-CN" altLang="en-US" dirty="0"/>
          </a:p>
        </p:txBody>
      </p:sp>
      <p:pic>
        <p:nvPicPr>
          <p:cNvPr id="2" name="图片 1"/>
          <p:cNvPicPr>
            <a:picLocks noChangeAspect="1"/>
          </p:cNvPicPr>
          <p:nvPr/>
        </p:nvPicPr>
        <p:blipFill>
          <a:blip r:embed="rId2"/>
          <a:stretch>
            <a:fillRect/>
          </a:stretch>
        </p:blipFill>
        <p:spPr>
          <a:xfrm>
            <a:off x="1112970" y="1142798"/>
            <a:ext cx="7192379" cy="2896004"/>
          </a:xfrm>
          <a:prstGeom prst="rect">
            <a:avLst/>
          </a:prstGeom>
        </p:spPr>
      </p:pic>
      <p:sp>
        <p:nvSpPr>
          <p:cNvPr id="4" name="文本框 4"/>
          <p:cNvSpPr txBox="1"/>
          <p:nvPr/>
        </p:nvSpPr>
        <p:spPr>
          <a:xfrm>
            <a:off x="3473405" y="5208970"/>
            <a:ext cx="5534526" cy="646331"/>
          </a:xfrm>
          <a:prstGeom prst="rect">
            <a:avLst/>
          </a:prstGeom>
          <a:solidFill>
            <a:schemeClr val="accent2"/>
          </a:solidFill>
        </p:spPr>
        <p:txBody>
          <a:bodyPr wrap="square" rtlCol="0">
            <a:spAutoFit/>
          </a:bodyPr>
          <a:lstStyle/>
          <a:p>
            <a:r>
              <a:rPr lang="zh-CN" altLang="en-US" dirty="0" smtClean="0"/>
              <a:t>目前底板没有隔热板，如果要增加隔热板模具厚度会增加</a:t>
            </a:r>
            <a:r>
              <a:rPr lang="en-US" altLang="zh-CN" dirty="0" smtClean="0"/>
              <a:t>6MM</a:t>
            </a:r>
            <a:r>
              <a:rPr lang="en-US" altLang="zh-CN" dirty="0" smtClean="0"/>
              <a:t>.</a:t>
            </a:r>
            <a:r>
              <a:rPr lang="zh-CN" altLang="en-US" dirty="0" smtClean="0"/>
              <a:t>模厚控制在</a:t>
            </a:r>
            <a:r>
              <a:rPr lang="en-US" altLang="zh-CN" dirty="0" smtClean="0"/>
              <a:t>753MM.</a:t>
            </a:r>
            <a:endParaRPr lang="zh-CN" altLang="en-US" dirty="0"/>
          </a:p>
        </p:txBody>
      </p:sp>
    </p:spTree>
    <p:extLst>
      <p:ext uri="{BB962C8B-B14F-4D97-AF65-F5344CB8AC3E}">
        <p14:creationId xmlns="" xmlns:p14="http://schemas.microsoft.com/office/powerpoint/2010/main" val="31259443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424</Words>
  <Application>Microsoft Office PowerPoint</Application>
  <PresentationFormat>自定义</PresentationFormat>
  <Paragraphs>31</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vector>
  </TitlesOfParts>
  <Company>xitong114.com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16</cp:revision>
  <dcterms:created xsi:type="dcterms:W3CDTF">2016-04-27T03:58:23Z</dcterms:created>
  <dcterms:modified xsi:type="dcterms:W3CDTF">2016-04-28T09:28:17Z</dcterms:modified>
</cp:coreProperties>
</file>