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33CC"/>
    <a:srgbClr val="6699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312" y="-90"/>
      </p:cViewPr>
      <p:guideLst>
        <p:guide orient="horz" pos="2154"/>
        <p:guide pos="3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39D21-6BE2-4B28-8ED0-F3D94440397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6180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0438C-C720-42AB-9EB2-674F6813A7E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3261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A24E8-7E59-4029-8D6B-08D76C37EF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6225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EDCC-C69B-40F6-AF2B-6C97452087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25292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B2956-34BD-4297-997B-474D19B30A9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7238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1D64C-500D-4756-B9D9-14AAC3E5C80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74584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7378A-ABD0-4AA1-ADAB-C153DF5E977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45090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EC995-7752-434A-97E8-263AE9205A8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70764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0E391-DBCC-4376-9BD9-71A242DD88B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16084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2874F-B8D3-49BC-A771-EC3CB7BE84B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27588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44081-1753-4942-9293-492A664B68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633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F5CDFC-F6B6-4CE4-8C44-89869A818DF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44875" y="8239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1" y="171097"/>
            <a:ext cx="9795043" cy="1101192"/>
            <a:chOff x="-40" y="0"/>
            <a:chExt cx="5353" cy="863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313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sz="2000" b="1" dirty="0">
                  <a:latin typeface="Calibri" pitchFamily="34" charset="0"/>
                </a:rPr>
                <a:t>苏州嘉泰隆模具有限公司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326"/>
              <a:ext cx="53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b="1" dirty="0" smtClean="0">
                  <a:latin typeface="Calibri" pitchFamily="34" charset="0"/>
                </a:rPr>
                <a:t>模具设计评审记录</a:t>
              </a:r>
              <a:endParaRPr lang="zh-CN" b="1" dirty="0">
                <a:latin typeface="Calibri" pitchFamily="34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-40" y="631"/>
              <a:ext cx="195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模具编号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r>
                <a:rPr lang="en-US" altLang="zh-CN" sz="1400" dirty="0" smtClean="0">
                  <a:latin typeface="Calibri" pitchFamily="34" charset="0"/>
                </a:rPr>
                <a:t>JTL16065</a:t>
              </a:r>
              <a:endParaRPr lang="zh-CN" altLang="en-US" sz="1400" dirty="0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959" y="614"/>
              <a:ext cx="1925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钳工负责人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884" y="614"/>
              <a:ext cx="142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0" y="0"/>
              <a:ext cx="5313" cy="0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0" y="326"/>
              <a:ext cx="1700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700" y="326"/>
              <a:ext cx="259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959" y="326"/>
              <a:ext cx="137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3337" y="326"/>
              <a:ext cx="547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3884" y="326"/>
              <a:ext cx="691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4575" y="326"/>
              <a:ext cx="73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0" y="614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0" y="846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0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0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959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884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5313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5313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5313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350" y="100013"/>
            <a:ext cx="14430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637936"/>
            <a:ext cx="4580792" cy="29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直接连接符 30"/>
          <p:cNvCxnSpPr/>
          <p:nvPr/>
        </p:nvCxnSpPr>
        <p:spPr bwMode="auto">
          <a:xfrm rot="5400000">
            <a:off x="2624504" y="3538904"/>
            <a:ext cx="4149970" cy="8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14300" y="4932485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四个边</a:t>
            </a:r>
            <a:r>
              <a:rPr lang="zh-CN" altLang="en-US" dirty="0" smtClean="0"/>
              <a:t>锁加工</a:t>
            </a:r>
            <a:r>
              <a:rPr lang="zh-CN" altLang="en-US" dirty="0" smtClean="0"/>
              <a:t>时要</a:t>
            </a:r>
            <a:endParaRPr lang="en-US" altLang="zh-CN" dirty="0" smtClean="0"/>
          </a:p>
          <a:p>
            <a:r>
              <a:rPr lang="zh-CN" altLang="en-US" dirty="0" smtClean="0"/>
              <a:t>保证精度和可以旋转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度合模。模胚回厂</a:t>
            </a:r>
            <a:endParaRPr lang="en-US" altLang="zh-CN" dirty="0" smtClean="0"/>
          </a:p>
          <a:p>
            <a:r>
              <a:rPr lang="zh-CN" altLang="en-US" dirty="0" smtClean="0"/>
              <a:t>前需要模胚厂做检测报告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4039" y="1506784"/>
            <a:ext cx="3800108" cy="3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240215" y="4897315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四个导柱贵司按仿</a:t>
            </a:r>
            <a:r>
              <a:rPr lang="en-US" altLang="zh-CN" dirty="0" smtClean="0"/>
              <a:t>HASCO</a:t>
            </a:r>
            <a:r>
              <a:rPr lang="zh-CN" altLang="en-US" dirty="0" smtClean="0"/>
              <a:t>加工，加工时要</a:t>
            </a:r>
            <a:endParaRPr lang="en-US" altLang="zh-CN" dirty="0" smtClean="0"/>
          </a:p>
          <a:p>
            <a:r>
              <a:rPr lang="zh-CN" altLang="en-US" dirty="0" smtClean="0"/>
              <a:t>保证精度和可以旋转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度合模，到时我司会</a:t>
            </a:r>
            <a:endParaRPr lang="en-US" altLang="zh-CN" dirty="0" smtClean="0"/>
          </a:p>
          <a:p>
            <a:r>
              <a:rPr lang="zh-CN" altLang="en-US" dirty="0" smtClean="0"/>
              <a:t>更换原装件。模胚回厂前需要模胚厂做检测报</a:t>
            </a:r>
            <a:endParaRPr lang="en-US" altLang="zh-CN" dirty="0" smtClean="0"/>
          </a:p>
          <a:p>
            <a:r>
              <a:rPr lang="zh-CN" altLang="en-US" dirty="0" smtClean="0"/>
              <a:t>告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9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44875" y="8239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1" y="171097"/>
            <a:ext cx="9795043" cy="1101192"/>
            <a:chOff x="-40" y="0"/>
            <a:chExt cx="5353" cy="863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313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sz="2000" b="1" dirty="0">
                  <a:latin typeface="Calibri" pitchFamily="34" charset="0"/>
                </a:rPr>
                <a:t>苏州嘉泰隆模具有限公司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326"/>
              <a:ext cx="53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b="1" dirty="0" smtClean="0">
                  <a:latin typeface="Calibri" pitchFamily="34" charset="0"/>
                </a:rPr>
                <a:t>模具设计评审记录</a:t>
              </a:r>
              <a:endParaRPr lang="zh-CN" b="1" dirty="0">
                <a:latin typeface="Calibri" pitchFamily="34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-40" y="631"/>
              <a:ext cx="195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模具编号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r>
                <a:rPr lang="en-US" altLang="zh-CN" sz="1400" dirty="0" smtClean="0">
                  <a:latin typeface="Calibri" pitchFamily="34" charset="0"/>
                </a:rPr>
                <a:t>JTL16065</a:t>
              </a:r>
              <a:endParaRPr lang="zh-CN" altLang="en-US" sz="1400" dirty="0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959" y="614"/>
              <a:ext cx="1925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钳工负责人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884" y="614"/>
              <a:ext cx="142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0" y="0"/>
              <a:ext cx="5313" cy="0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0" y="326"/>
              <a:ext cx="1700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700" y="326"/>
              <a:ext cx="259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959" y="326"/>
              <a:ext cx="137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3337" y="326"/>
              <a:ext cx="547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3884" y="326"/>
              <a:ext cx="691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4575" y="326"/>
              <a:ext cx="73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0" y="614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0" y="846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0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0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959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884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5313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5313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5313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350" y="100013"/>
            <a:ext cx="14430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923" y="1328005"/>
            <a:ext cx="3886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6487" y="1793266"/>
            <a:ext cx="4128721" cy="301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028700" y="5134707"/>
            <a:ext cx="7468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前后模框加工以四面分中取数，平面度和直角度要保证</a:t>
            </a:r>
            <a:r>
              <a:rPr lang="en-US" altLang="zh-CN" dirty="0" smtClean="0"/>
              <a:t>0.02MM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二个框的加工精度需要保证在</a:t>
            </a:r>
            <a:r>
              <a:rPr lang="en-US" altLang="zh-CN" dirty="0" smtClean="0"/>
              <a:t>0.02MM</a:t>
            </a:r>
            <a:r>
              <a:rPr lang="zh-CN" altLang="en-US" dirty="0" smtClean="0"/>
              <a:t>以内，模具旋转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度后不能错位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模胚回厂前需要模胚厂做检测报告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 rot="16200000" flipV="1">
            <a:off x="2211266" y="3908180"/>
            <a:ext cx="1565030" cy="3604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 rot="5400000" flipH="1" flipV="1">
            <a:off x="4765430" y="3165231"/>
            <a:ext cx="1934308" cy="15122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579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44875" y="8239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1" y="171097"/>
            <a:ext cx="9795043" cy="1101192"/>
            <a:chOff x="-40" y="0"/>
            <a:chExt cx="5353" cy="863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313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sz="2000" b="1" dirty="0">
                  <a:latin typeface="Calibri" pitchFamily="34" charset="0"/>
                </a:rPr>
                <a:t>苏州嘉泰隆模具有限公司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326"/>
              <a:ext cx="53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b="1" dirty="0" smtClean="0">
                  <a:latin typeface="Calibri" pitchFamily="34" charset="0"/>
                </a:rPr>
                <a:t>模具设计评审记录</a:t>
              </a:r>
              <a:endParaRPr lang="zh-CN" b="1" dirty="0">
                <a:latin typeface="Calibri" pitchFamily="34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-40" y="631"/>
              <a:ext cx="195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模具编号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r>
                <a:rPr lang="en-US" altLang="zh-CN" sz="1400" dirty="0" smtClean="0">
                  <a:latin typeface="Calibri" pitchFamily="34" charset="0"/>
                </a:rPr>
                <a:t>JTL16065</a:t>
              </a:r>
              <a:endParaRPr lang="zh-CN" altLang="en-US" sz="1400" dirty="0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959" y="614"/>
              <a:ext cx="1925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钳工负责人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884" y="614"/>
              <a:ext cx="142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0" y="0"/>
              <a:ext cx="5313" cy="0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0" y="326"/>
              <a:ext cx="1700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700" y="326"/>
              <a:ext cx="259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959" y="326"/>
              <a:ext cx="137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3337" y="326"/>
              <a:ext cx="547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3884" y="326"/>
              <a:ext cx="691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4575" y="326"/>
              <a:ext cx="73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0" y="614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0" y="846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0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0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959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884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5313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5313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5313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350" y="100013"/>
            <a:ext cx="14430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708" y="1420326"/>
            <a:ext cx="8155851" cy="374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矩形 27"/>
          <p:cNvSpPr/>
          <p:nvPr/>
        </p:nvSpPr>
        <p:spPr bwMode="auto">
          <a:xfrm>
            <a:off x="7798777" y="3903785"/>
            <a:ext cx="888023" cy="1318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40777" y="5433646"/>
            <a:ext cx="8141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模胚中间孔到底边的间距公差需要控制在</a:t>
            </a:r>
            <a:r>
              <a:rPr lang="en-US" altLang="zh-CN" dirty="0" smtClean="0">
                <a:latin typeface="宋体"/>
                <a:ea typeface="宋体"/>
              </a:rPr>
              <a:t>±0.05MM</a:t>
            </a:r>
            <a:r>
              <a:rPr lang="zh-CN" altLang="en-US" dirty="0" smtClean="0">
                <a:latin typeface="宋体"/>
                <a:ea typeface="宋体"/>
              </a:rPr>
              <a:t>以内，</a:t>
            </a:r>
            <a:r>
              <a:rPr lang="zh-CN" altLang="en-US" dirty="0" smtClean="0"/>
              <a:t>模胚回厂前需要模胚厂做检测报告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9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44875" y="8239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1" y="171097"/>
            <a:ext cx="9795043" cy="1101192"/>
            <a:chOff x="-40" y="0"/>
            <a:chExt cx="5353" cy="863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313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sz="2000" b="1" dirty="0">
                  <a:latin typeface="Calibri" pitchFamily="34" charset="0"/>
                </a:rPr>
                <a:t>苏州嘉泰隆模具有限公司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326"/>
              <a:ext cx="53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b="1" dirty="0" smtClean="0">
                  <a:latin typeface="Calibri" pitchFamily="34" charset="0"/>
                </a:rPr>
                <a:t>模具设计评审记录</a:t>
              </a:r>
              <a:endParaRPr lang="zh-CN" b="1" dirty="0">
                <a:latin typeface="Calibri" pitchFamily="34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-40" y="631"/>
              <a:ext cx="195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模具编号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r>
                <a:rPr lang="en-US" altLang="zh-CN" sz="1400" dirty="0" smtClean="0">
                  <a:latin typeface="Calibri" pitchFamily="34" charset="0"/>
                </a:rPr>
                <a:t>JTL16065</a:t>
              </a:r>
              <a:endParaRPr lang="zh-CN" altLang="en-US" sz="1400" dirty="0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959" y="614"/>
              <a:ext cx="1925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钳工负责人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884" y="614"/>
              <a:ext cx="142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0" y="0"/>
              <a:ext cx="5313" cy="0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0" y="326"/>
              <a:ext cx="1700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700" y="326"/>
              <a:ext cx="259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959" y="326"/>
              <a:ext cx="137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3337" y="326"/>
              <a:ext cx="547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3884" y="326"/>
              <a:ext cx="691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4575" y="326"/>
              <a:ext cx="73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0" y="614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0" y="846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0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0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959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884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5313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5313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5313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350" y="100013"/>
            <a:ext cx="14430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145" y="1449997"/>
            <a:ext cx="5339494" cy="413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2874" y="1785204"/>
            <a:ext cx="3059357" cy="305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50630" y="5934670"/>
            <a:ext cx="8546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底板是箭头所指的孔的间距公差需要控制在</a:t>
            </a:r>
            <a:r>
              <a:rPr lang="en-US" altLang="zh-CN" dirty="0" smtClean="0">
                <a:latin typeface="宋体"/>
                <a:ea typeface="宋体"/>
              </a:rPr>
              <a:t>±0.05MM</a:t>
            </a:r>
            <a:r>
              <a:rPr lang="zh-CN" altLang="en-US" dirty="0" smtClean="0">
                <a:latin typeface="宋体"/>
                <a:ea typeface="宋体"/>
              </a:rPr>
              <a:t>以内，</a:t>
            </a:r>
            <a:r>
              <a:rPr lang="zh-CN" altLang="en-US" dirty="0" smtClean="0"/>
              <a:t>模胚回厂前需要模胚厂做检测报告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9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44875" y="8239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1" y="171097"/>
            <a:ext cx="9795043" cy="1101192"/>
            <a:chOff x="-40" y="0"/>
            <a:chExt cx="5353" cy="863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313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sz="2000" b="1" dirty="0">
                  <a:latin typeface="Calibri" pitchFamily="34" charset="0"/>
                </a:rPr>
                <a:t>苏州嘉泰隆模具有限公司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326"/>
              <a:ext cx="53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b="1" dirty="0" smtClean="0">
                  <a:latin typeface="Calibri" pitchFamily="34" charset="0"/>
                </a:rPr>
                <a:t>模具设计评审记录</a:t>
              </a:r>
              <a:endParaRPr lang="zh-CN" b="1" dirty="0">
                <a:latin typeface="Calibri" pitchFamily="34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-40" y="631"/>
              <a:ext cx="195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模具编号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r>
                <a:rPr lang="en-US" altLang="zh-CN" sz="1400" dirty="0" smtClean="0">
                  <a:latin typeface="Calibri" pitchFamily="34" charset="0"/>
                </a:rPr>
                <a:t>JTL16065</a:t>
              </a:r>
              <a:endParaRPr lang="zh-CN" altLang="en-US" sz="1400" dirty="0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959" y="614"/>
              <a:ext cx="1925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latin typeface="Calibri" pitchFamily="34" charset="0"/>
                </a:rPr>
                <a:t>钳工负责人</a:t>
              </a:r>
              <a:r>
                <a:rPr lang="zh-CN" altLang="en-US" sz="1400" dirty="0" smtClean="0">
                  <a:latin typeface="Calibri" pitchFamily="34" charset="0"/>
                </a:rPr>
                <a:t>：</a:t>
              </a: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884" y="614"/>
              <a:ext cx="1429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 sz="1400" dirty="0">
                <a:latin typeface="Calibri" pitchFamily="34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0" y="0"/>
              <a:ext cx="5313" cy="0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0" y="326"/>
              <a:ext cx="1700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700" y="326"/>
              <a:ext cx="259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959" y="326"/>
              <a:ext cx="137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3337" y="326"/>
              <a:ext cx="547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3884" y="326"/>
              <a:ext cx="691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4575" y="326"/>
              <a:ext cx="738" cy="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0" y="614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0" y="846"/>
              <a:ext cx="5313" cy="0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0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0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959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884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5313" y="0"/>
              <a:ext cx="0" cy="32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5313" y="326"/>
              <a:ext cx="0" cy="288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5313" y="614"/>
              <a:ext cx="0" cy="232"/>
            </a:xfrm>
            <a:prstGeom prst="line">
              <a:avLst/>
            </a:prstGeom>
            <a:noFill/>
            <a:ln w="317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350" y="100013"/>
            <a:ext cx="14430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0" y="1417565"/>
            <a:ext cx="10007868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此套模具为双色模加工以四面分中取数，所有的配件都是仿</a:t>
            </a:r>
            <a:r>
              <a:rPr lang="en-US" altLang="zh-CN" dirty="0" smtClean="0"/>
              <a:t>HASCO</a:t>
            </a:r>
            <a:r>
              <a:rPr lang="zh-CN" altLang="en-US" dirty="0" smtClean="0"/>
              <a:t>的（中托司套是用滚球的），</a:t>
            </a:r>
            <a:endParaRPr lang="en-US" altLang="zh-CN" dirty="0" smtClean="0"/>
          </a:p>
          <a:p>
            <a:r>
              <a:rPr lang="zh-CN" altLang="en-US" dirty="0" smtClean="0"/>
              <a:t>但要完成按</a:t>
            </a:r>
            <a:r>
              <a:rPr lang="en-US" altLang="zh-CN" dirty="0" smtClean="0"/>
              <a:t>HASCO</a:t>
            </a:r>
            <a:r>
              <a:rPr lang="zh-CN" altLang="en-US" dirty="0" smtClean="0"/>
              <a:t>标准公差来加工，后续我司会更改成原装的，所以贵司也要再次检查模图的</a:t>
            </a:r>
            <a:endParaRPr lang="en-US" altLang="zh-CN" dirty="0" smtClean="0"/>
          </a:p>
          <a:p>
            <a:r>
              <a:rPr lang="zh-CN" altLang="en-US" dirty="0" smtClean="0"/>
              <a:t>准确性。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481" y="2686521"/>
            <a:ext cx="88868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798869"/>
      </p:ext>
    </p:extLst>
  </p:cSld>
  <p:clrMapOvr>
    <a:masterClrMapping/>
  </p:clrMapOvr>
</p:sld>
</file>

<file path=ppt/theme/theme1.xml><?xml version="1.0" encoding="utf-8"?>
<a:theme xmlns:a="http://schemas.openxmlformats.org/drawingml/2006/main" name="改模样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>
          <a:solidFill>
            <a:srgbClr val="0000FF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 xmlns="">
              <a:noFill/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>
        <a:spAutoFit/>
      </a:bodyPr>
      <a:lstStyle>
        <a:defPPr>
          <a:defRPr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改模样板</Template>
  <TotalTime>897</TotalTime>
  <Pages>0</Pages>
  <Words>313</Words>
  <Characters>0</Characters>
  <Application>Microsoft Office PowerPoint</Application>
  <DocSecurity>0</DocSecurity>
  <PresentationFormat>A4 纸张(210x297 毫米)</PresentationFormat>
  <Lines>0</Lines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改模样板</vt:lpstr>
      <vt:lpstr>幻灯片 1</vt:lpstr>
      <vt:lpstr>幻灯片 2</vt:lpstr>
      <vt:lpstr>幻灯片 3</vt:lpstr>
      <vt:lpstr>幻灯片 4</vt:lpstr>
      <vt:lpstr>幻灯片 5</vt:lpstr>
    </vt:vector>
  </TitlesOfParts>
  <Company>微软中国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Windows 用户</cp:lastModifiedBy>
  <cp:revision>147</cp:revision>
  <cp:lastPrinted>2012-11-23T04:00:26Z</cp:lastPrinted>
  <dcterms:created xsi:type="dcterms:W3CDTF">2011-07-18T08:11:53Z</dcterms:created>
  <dcterms:modified xsi:type="dcterms:W3CDTF">2016-05-04T06:34:10Z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