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74" r:id="rId2"/>
    <p:sldId id="375" r:id="rId3"/>
    <p:sldId id="376" r:id="rId4"/>
    <p:sldId id="377" r:id="rId5"/>
    <p:sldId id="378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604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A9CFD-E270-45CE-A897-E075593795FB}" type="datetimeFigureOut">
              <a:rPr lang="zh-CN" altLang="en-US" smtClean="0"/>
              <a:pPr/>
              <a:t>2016/5/10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743AA-2558-489C-8FDE-D4B29A12BC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08FA9-B9EF-4281-8BCE-8792A5EAEA15}" type="datetimeFigureOut">
              <a:rPr lang="zh-CN" altLang="en-US" smtClean="0"/>
              <a:pPr/>
              <a:t>2016/5/10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34DC2-CD39-407D-A7F7-FED9DE7E1A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0" y="785794"/>
            <a:ext cx="9144000" cy="1588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0" y="6488668"/>
            <a:ext cx="3248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Suzhou JoTyLong Tooling Co.,LTD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7290" y="142852"/>
            <a:ext cx="7000924" cy="58259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1.emf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1060" y="186621"/>
            <a:ext cx="977952" cy="599173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0" y="927082"/>
            <a:ext cx="9144000" cy="1588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图片2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6487525"/>
            <a:ext cx="9144000" cy="370475"/>
          </a:xfrm>
          <a:prstGeom prst="rect">
            <a:avLst/>
          </a:prstGeom>
        </p:spPr>
      </p:pic>
      <p:sp>
        <p:nvSpPr>
          <p:cNvPr id="7" name="圆角矩形 6"/>
          <p:cNvSpPr/>
          <p:nvPr userDrawn="1"/>
        </p:nvSpPr>
        <p:spPr>
          <a:xfrm>
            <a:off x="6786578" y="6500834"/>
            <a:ext cx="2357422" cy="3571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>
                <a:solidFill>
                  <a:schemeClr val="tx1"/>
                </a:solidFill>
              </a:rPr>
              <a:t>页码：</a:t>
            </a:r>
            <a:r>
              <a:rPr lang="en-US" sz="180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fld id="{0C913308-F349-4B6D-A68A-DD1791B4A57B}" type="slidenum">
              <a:rPr lang="zh-CN" altLang="en-US" smtClean="0">
                <a:solidFill>
                  <a:schemeClr val="tx1"/>
                </a:solidFill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0" y="6488668"/>
            <a:ext cx="3248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Suzhou JoTyLong Tooling Co.,LTD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071538" y="214290"/>
          <a:ext cx="8001056" cy="642918"/>
        </p:xfrm>
        <a:graphic>
          <a:graphicData uri="http://schemas.openxmlformats.org/drawingml/2006/table">
            <a:tbl>
              <a:tblPr/>
              <a:tblGrid>
                <a:gridCol w="1143008"/>
                <a:gridCol w="1143008"/>
                <a:gridCol w="1143008"/>
                <a:gridCol w="1143008"/>
                <a:gridCol w="1143008"/>
                <a:gridCol w="1143008"/>
                <a:gridCol w="1143008"/>
              </a:tblGrid>
              <a:tr h="32145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客户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编号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客户模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本厂模号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项目经理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钳工组别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相片日期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A38-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JTL16065</a:t>
                      </a:r>
                      <a:endParaRPr lang="zh-CN" altLang="en-US" sz="1600" b="0" i="0" u="none" strike="noStrike" dirty="0" smtClean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左词飞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A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组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16-05-10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030" y="1857364"/>
            <a:ext cx="6400970" cy="4573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0" y="1000108"/>
            <a:ext cx="8858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、钢料检测余量</a:t>
            </a:r>
            <a:r>
              <a:rPr lang="en-US" altLang="zh-CN" dirty="0" smtClean="0"/>
              <a:t>0.01~0.04mm</a:t>
            </a:r>
            <a:r>
              <a:rPr lang="zh-CN" altLang="en-US" dirty="0" smtClean="0"/>
              <a:t>，经与工艺和编程了解加工时的尺寸控制细节为：</a:t>
            </a:r>
            <a:endParaRPr lang="en-US" altLang="zh-CN" dirty="0" smtClean="0"/>
          </a:p>
          <a:p>
            <a:r>
              <a:rPr lang="zh-CN" altLang="en-US" dirty="0" smtClean="0"/>
              <a:t>编程有反复两次检测和十几个点的试刀程式验证，接顺接平了才下机的。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2844" y="1714488"/>
            <a:ext cx="25003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为了数据的更准确无误，经与工艺、编程、钳工一起沟通后建议；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①、首先再次品质检测验证数据的准确性，以便后续处理依据权威性；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②、再次检测用原来的检测程式，并且必须下机，后再重新上机检测，要求反复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次数据对比分析；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③、多次数据出来后再根据数据对比分析做后续返修调整方案；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071538" y="214290"/>
          <a:ext cx="8001056" cy="642918"/>
        </p:xfrm>
        <a:graphic>
          <a:graphicData uri="http://schemas.openxmlformats.org/drawingml/2006/table">
            <a:tbl>
              <a:tblPr/>
              <a:tblGrid>
                <a:gridCol w="1143008"/>
                <a:gridCol w="1143008"/>
                <a:gridCol w="1143008"/>
                <a:gridCol w="1143008"/>
                <a:gridCol w="1143008"/>
                <a:gridCol w="1143008"/>
                <a:gridCol w="1143008"/>
              </a:tblGrid>
              <a:tr h="32145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客户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编号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客户模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本厂模号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项目经理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钳工组别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相片日期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A38-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JTL16065</a:t>
                      </a:r>
                      <a:endParaRPr lang="zh-CN" altLang="en-US" sz="1600" b="0" i="0" u="none" strike="noStrike" dirty="0" smtClean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左词飞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A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组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16-05-10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1071546"/>
            <a:ext cx="4786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、对应图片位置余量</a:t>
            </a:r>
            <a:r>
              <a:rPr lang="en-US" altLang="zh-CN" dirty="0" smtClean="0"/>
              <a:t>0.03~0.04mm</a:t>
            </a:r>
            <a:r>
              <a:rPr lang="zh-CN" altLang="en-US" dirty="0" smtClean="0"/>
              <a:t>左右，经查此位置后模胶位与封胶位同一个面。当时检讨时要求同面封胶的需要留</a:t>
            </a:r>
            <a:r>
              <a:rPr lang="en-US" altLang="zh-CN" dirty="0" smtClean="0"/>
              <a:t>0.03mm</a:t>
            </a:r>
            <a:r>
              <a:rPr lang="zh-CN" altLang="en-US" dirty="0" smtClean="0"/>
              <a:t>省光；</a:t>
            </a:r>
            <a:endParaRPr lang="zh-CN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2071678"/>
            <a:ext cx="36957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6775" y="928670"/>
            <a:ext cx="4467225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0" y="2143116"/>
            <a:ext cx="22145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针对此处问题建议：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①、数据检测需要如上一页，再次反复论证；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②、项目、工艺、钳工再次确认是否需要留省光余量；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③、根据最终工艺要求及复查数据做对应方案；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071538" y="214290"/>
          <a:ext cx="8001056" cy="642918"/>
        </p:xfrm>
        <a:graphic>
          <a:graphicData uri="http://schemas.openxmlformats.org/drawingml/2006/table">
            <a:tbl>
              <a:tblPr/>
              <a:tblGrid>
                <a:gridCol w="1143008"/>
                <a:gridCol w="1143008"/>
                <a:gridCol w="1143008"/>
                <a:gridCol w="1143008"/>
                <a:gridCol w="1143008"/>
                <a:gridCol w="1143008"/>
                <a:gridCol w="1143008"/>
              </a:tblGrid>
              <a:tr h="32145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客户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编号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客户模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本厂模号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项目经理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钳工组别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相片日期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A38-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JTL16065</a:t>
                      </a:r>
                      <a:endParaRPr lang="zh-CN" altLang="en-US" sz="1600" b="0" i="0" u="none" strike="noStrike" dirty="0" smtClean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左词飞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A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组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16-05-10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496" y="988666"/>
            <a:ext cx="5143504" cy="5459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42844" y="1071546"/>
            <a:ext cx="4310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、此页有三个检测异常超过</a:t>
            </a:r>
            <a:r>
              <a:rPr lang="en-US" altLang="zh-CN" dirty="0" smtClean="0"/>
              <a:t>0.02mm</a:t>
            </a:r>
            <a:r>
              <a:rPr lang="zh-CN" altLang="en-US" dirty="0" smtClean="0"/>
              <a:t>点；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rot="16200000" flipV="1">
            <a:off x="6644496" y="2358224"/>
            <a:ext cx="1356528" cy="3563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rot="5400000" flipH="1" flipV="1">
            <a:off x="7072330" y="2500306"/>
            <a:ext cx="1071570" cy="2143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43768" y="31432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避空处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3357554" y="5715016"/>
            <a:ext cx="571504" cy="2857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42976" y="607220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软胶胶位，硬胶第一射封胶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85720" y="2071678"/>
            <a:ext cx="3571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①、首先再次检测验证；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②、非封胶位工艺、钳工查看图档是否有避空；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③、根据实际结果做修正方案；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071538" y="214290"/>
          <a:ext cx="8001056" cy="642918"/>
        </p:xfrm>
        <a:graphic>
          <a:graphicData uri="http://schemas.openxmlformats.org/drawingml/2006/table">
            <a:tbl>
              <a:tblPr/>
              <a:tblGrid>
                <a:gridCol w="1143008"/>
                <a:gridCol w="1143008"/>
                <a:gridCol w="1143008"/>
                <a:gridCol w="1143008"/>
                <a:gridCol w="1143008"/>
                <a:gridCol w="1143008"/>
                <a:gridCol w="1143008"/>
              </a:tblGrid>
              <a:tr h="32145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客户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编号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客户模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本厂模号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项目经理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钳工组别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相片日期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A38-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JTL16065</a:t>
                      </a:r>
                      <a:endParaRPr lang="zh-CN" altLang="en-US" sz="1600" b="0" i="0" u="none" strike="noStrike" dirty="0" smtClean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左词飞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A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组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16-05-10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1428736"/>
            <a:ext cx="6357950" cy="4857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14282" y="107154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、其它超差</a:t>
            </a:r>
            <a:r>
              <a:rPr lang="en-US" altLang="zh-CN" dirty="0" smtClean="0"/>
              <a:t>0.02mm</a:t>
            </a:r>
            <a:r>
              <a:rPr lang="zh-CN" altLang="en-US" dirty="0" smtClean="0"/>
              <a:t>位置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643050"/>
            <a:ext cx="28574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①、如第一页先复测验证；</a:t>
            </a:r>
            <a:endParaRPr lang="en-US" altLang="zh-CN" dirty="0" smtClean="0"/>
          </a:p>
          <a:p>
            <a:r>
              <a:rPr lang="zh-CN" altLang="en-US" dirty="0" smtClean="0"/>
              <a:t>②、主要偏差位置是镶件槽位置，复测后返工做准；</a:t>
            </a:r>
            <a:endParaRPr lang="en-US" altLang="zh-CN" dirty="0" smtClean="0"/>
          </a:p>
          <a:p>
            <a:r>
              <a:rPr lang="zh-CN" altLang="en-US" dirty="0" smtClean="0"/>
              <a:t>③、还有第一射胶位位置部分超差</a:t>
            </a:r>
            <a:r>
              <a:rPr lang="en-US" altLang="zh-CN" dirty="0" smtClean="0"/>
              <a:t>0.02mm</a:t>
            </a:r>
            <a:r>
              <a:rPr lang="zh-CN" altLang="en-US" dirty="0" smtClean="0"/>
              <a:t>，建议不修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071538" y="214290"/>
          <a:ext cx="8001056" cy="642918"/>
        </p:xfrm>
        <a:graphic>
          <a:graphicData uri="http://schemas.openxmlformats.org/drawingml/2006/table">
            <a:tbl>
              <a:tblPr/>
              <a:tblGrid>
                <a:gridCol w="1143008"/>
                <a:gridCol w="1143008"/>
                <a:gridCol w="1143008"/>
                <a:gridCol w="1143008"/>
                <a:gridCol w="1143008"/>
                <a:gridCol w="1143008"/>
                <a:gridCol w="1143008"/>
              </a:tblGrid>
              <a:tr h="32145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客户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编号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客户模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本厂模号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项目经理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钳工组别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相片日期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A38-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JTL16065</a:t>
                      </a:r>
                      <a:endParaRPr lang="zh-CN" altLang="en-US" sz="1600" b="0" i="0" u="none" strike="noStrike" dirty="0" smtClean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左词飞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A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组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16-05-10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00650" y="928670"/>
            <a:ext cx="394335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14282" y="1071546"/>
            <a:ext cx="449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、中间分型面局部超差余量</a:t>
            </a:r>
            <a:r>
              <a:rPr lang="en-US" altLang="zh-CN" dirty="0" smtClean="0"/>
              <a:t>0.02~0.025mm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4643438" y="1857364"/>
            <a:ext cx="1285884" cy="11430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1472" y="1785926"/>
            <a:ext cx="328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①、复测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②、按数据修正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488" y="3071810"/>
            <a:ext cx="2000250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直接箭头连接符 9"/>
          <p:cNvCxnSpPr/>
          <p:nvPr/>
        </p:nvCxnSpPr>
        <p:spPr>
          <a:xfrm rot="5400000">
            <a:off x="2786050" y="2643182"/>
            <a:ext cx="2571768" cy="11430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3">
          <a:schemeClr val="accent2"/>
        </a:lnRef>
        <a:fillRef idx="0">
          <a:schemeClr val="accent2"/>
        </a:fillRef>
        <a:effectRef idx="2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9183</TotalTime>
  <Words>463</Words>
  <PresentationFormat>全屏显示(4:3)</PresentationFormat>
  <Paragraphs>83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LY</dc:creator>
  <cp:lastModifiedBy>Administrator</cp:lastModifiedBy>
  <cp:revision>444</cp:revision>
  <dcterms:created xsi:type="dcterms:W3CDTF">2015-01-24T01:30:51Z</dcterms:created>
  <dcterms:modified xsi:type="dcterms:W3CDTF">2016-05-10T03:29:00Z</dcterms:modified>
</cp:coreProperties>
</file>